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63" r:id="rId4"/>
  </p:sldMasterIdLst>
  <p:notesMasterIdLst>
    <p:notesMasterId r:id="rId37"/>
  </p:notesMasterIdLst>
  <p:handoutMasterIdLst>
    <p:handoutMasterId r:id="rId38"/>
  </p:handoutMasterIdLst>
  <p:sldIdLst>
    <p:sldId id="773" r:id="rId5"/>
    <p:sldId id="788" r:id="rId6"/>
    <p:sldId id="785" r:id="rId7"/>
    <p:sldId id="820" r:id="rId8"/>
    <p:sldId id="858" r:id="rId9"/>
    <p:sldId id="859" r:id="rId10"/>
    <p:sldId id="856" r:id="rId11"/>
    <p:sldId id="860" r:id="rId12"/>
    <p:sldId id="810" r:id="rId13"/>
    <p:sldId id="861" r:id="rId14"/>
    <p:sldId id="862" r:id="rId15"/>
    <p:sldId id="871" r:id="rId16"/>
    <p:sldId id="863" r:id="rId17"/>
    <p:sldId id="874" r:id="rId18"/>
    <p:sldId id="876" r:id="rId19"/>
    <p:sldId id="877" r:id="rId20"/>
    <p:sldId id="879" r:id="rId21"/>
    <p:sldId id="878" r:id="rId22"/>
    <p:sldId id="857" r:id="rId23"/>
    <p:sldId id="870" r:id="rId24"/>
    <p:sldId id="872" r:id="rId25"/>
    <p:sldId id="864" r:id="rId26"/>
    <p:sldId id="865" r:id="rId27"/>
    <p:sldId id="866" r:id="rId28"/>
    <p:sldId id="880" r:id="rId29"/>
    <p:sldId id="883" r:id="rId30"/>
    <p:sldId id="881" r:id="rId31"/>
    <p:sldId id="873" r:id="rId32"/>
    <p:sldId id="867" r:id="rId33"/>
    <p:sldId id="868" r:id="rId34"/>
    <p:sldId id="869" r:id="rId35"/>
    <p:sldId id="882" r:id="rId36"/>
  </p:sldIdLst>
  <p:sldSz cx="12192000" cy="6858000"/>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ésentations" id="{7C826870-920B-4148-9F65-EC0CA3E72225}">
          <p14:sldIdLst>
            <p14:sldId id="773"/>
            <p14:sldId id="788"/>
            <p14:sldId id="785"/>
            <p14:sldId id="820"/>
            <p14:sldId id="858"/>
            <p14:sldId id="859"/>
            <p14:sldId id="856"/>
            <p14:sldId id="860"/>
            <p14:sldId id="810"/>
            <p14:sldId id="861"/>
            <p14:sldId id="862"/>
            <p14:sldId id="871"/>
            <p14:sldId id="863"/>
            <p14:sldId id="874"/>
            <p14:sldId id="876"/>
            <p14:sldId id="877"/>
            <p14:sldId id="879"/>
            <p14:sldId id="878"/>
            <p14:sldId id="857"/>
            <p14:sldId id="870"/>
            <p14:sldId id="872"/>
            <p14:sldId id="864"/>
            <p14:sldId id="865"/>
            <p14:sldId id="866"/>
            <p14:sldId id="880"/>
            <p14:sldId id="883"/>
            <p14:sldId id="881"/>
            <p14:sldId id="873"/>
            <p14:sldId id="867"/>
            <p14:sldId id="868"/>
            <p14:sldId id="869"/>
            <p14:sldId id="8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erre-André Mudry" initials="mui" lastIdx="1" clrIdx="0">
    <p:extLst>
      <p:ext uri="{19B8F6BF-5375-455C-9EA6-DF929625EA0E}">
        <p15:presenceInfo xmlns:p15="http://schemas.microsoft.com/office/powerpoint/2012/main" userId="Pierre-André Mudr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05968"/>
    <a:srgbClr val="73A8CF"/>
    <a:srgbClr val="FF9134"/>
    <a:srgbClr val="1947A3"/>
    <a:srgbClr val="CC0099"/>
    <a:srgbClr val="FCC704"/>
    <a:srgbClr val="4B86E7"/>
    <a:srgbClr val="A8227B"/>
    <a:srgbClr val="CC0066"/>
    <a:srgbClr val="0CE2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95449D-65F9-424A-8A6A-05888E450575}" v="767" dt="2024-11-25T14:21:43.15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3224"/>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abays Robin" userId="bd87b6cc-15aa-4a00-bc58-d47f2c707f48" providerId="ADAL" clId="{E441C9B8-CECB-40DD-938A-31F857D0A0A9}"/>
    <pc:docChg chg="undo custSel modSld sldOrd">
      <pc:chgData name="Delabays Robin" userId="bd87b6cc-15aa-4a00-bc58-d47f2c707f48" providerId="ADAL" clId="{E441C9B8-CECB-40DD-938A-31F857D0A0A9}" dt="2024-03-11T13:24:58.158" v="430" actId="729"/>
      <pc:docMkLst>
        <pc:docMk/>
      </pc:docMkLst>
      <pc:sldChg chg="mod modShow">
        <pc:chgData name="Delabays Robin" userId="bd87b6cc-15aa-4a00-bc58-d47f2c707f48" providerId="ADAL" clId="{E441C9B8-CECB-40DD-938A-31F857D0A0A9}" dt="2024-03-11T13:24:58.158" v="430" actId="729"/>
        <pc:sldMkLst>
          <pc:docMk/>
          <pc:sldMk cId="3855244530" sldId="483"/>
        </pc:sldMkLst>
      </pc:sldChg>
      <pc:sldChg chg="addSp delSp modSp mod">
        <pc:chgData name="Delabays Robin" userId="bd87b6cc-15aa-4a00-bc58-d47f2c707f48" providerId="ADAL" clId="{E441C9B8-CECB-40DD-938A-31F857D0A0A9}" dt="2024-03-11T13:12:20.558" v="72" actId="1076"/>
        <pc:sldMkLst>
          <pc:docMk/>
          <pc:sldMk cId="3881457608" sldId="785"/>
        </pc:sldMkLst>
      </pc:sldChg>
      <pc:sldChg chg="addSp delSp modSp mod">
        <pc:chgData name="Delabays Robin" userId="bd87b6cc-15aa-4a00-bc58-d47f2c707f48" providerId="ADAL" clId="{E441C9B8-CECB-40DD-938A-31F857D0A0A9}" dt="2024-03-11T13:18:23.182" v="246" actId="20577"/>
        <pc:sldMkLst>
          <pc:docMk/>
          <pc:sldMk cId="2017865050" sldId="796"/>
        </pc:sldMkLst>
      </pc:sldChg>
      <pc:sldChg chg="addSp delSp modSp mod">
        <pc:chgData name="Delabays Robin" userId="bd87b6cc-15aa-4a00-bc58-d47f2c707f48" providerId="ADAL" clId="{E441C9B8-CECB-40DD-938A-31F857D0A0A9}" dt="2024-03-11T13:16:06.002" v="204"/>
        <pc:sldMkLst>
          <pc:docMk/>
          <pc:sldMk cId="1491020478" sldId="806"/>
        </pc:sldMkLst>
      </pc:sldChg>
      <pc:sldChg chg="ord">
        <pc:chgData name="Delabays Robin" userId="bd87b6cc-15aa-4a00-bc58-d47f2c707f48" providerId="ADAL" clId="{E441C9B8-CECB-40DD-938A-31F857D0A0A9}" dt="2024-03-11T13:17:58.494" v="239"/>
        <pc:sldMkLst>
          <pc:docMk/>
          <pc:sldMk cId="712630274" sldId="808"/>
        </pc:sldMkLst>
      </pc:sldChg>
      <pc:sldChg chg="addSp modSp mod">
        <pc:chgData name="Delabays Robin" userId="bd87b6cc-15aa-4a00-bc58-d47f2c707f48" providerId="ADAL" clId="{E441C9B8-CECB-40DD-938A-31F857D0A0A9}" dt="2024-03-11T13:17:27.573" v="237" actId="167"/>
        <pc:sldMkLst>
          <pc:docMk/>
          <pc:sldMk cId="489984443" sldId="813"/>
        </pc:sldMkLst>
      </pc:sldChg>
      <pc:sldChg chg="addSp modSp mod">
        <pc:chgData name="Delabays Robin" userId="bd87b6cc-15aa-4a00-bc58-d47f2c707f48" providerId="ADAL" clId="{E441C9B8-CECB-40DD-938A-31F857D0A0A9}" dt="2024-03-11T13:20:21.725" v="292" actId="6549"/>
        <pc:sldMkLst>
          <pc:docMk/>
          <pc:sldMk cId="287221883" sldId="814"/>
        </pc:sldMkLst>
      </pc:sldChg>
      <pc:sldChg chg="addSp modSp mod">
        <pc:chgData name="Delabays Robin" userId="bd87b6cc-15aa-4a00-bc58-d47f2c707f48" providerId="ADAL" clId="{E441C9B8-CECB-40DD-938A-31F857D0A0A9}" dt="2024-03-11T13:21:58.315" v="352" actId="20577"/>
        <pc:sldMkLst>
          <pc:docMk/>
          <pc:sldMk cId="589101827" sldId="815"/>
        </pc:sldMkLst>
      </pc:sldChg>
      <pc:sldChg chg="addSp modSp mod">
        <pc:chgData name="Delabays Robin" userId="bd87b6cc-15aa-4a00-bc58-d47f2c707f48" providerId="ADAL" clId="{E441C9B8-CECB-40DD-938A-31F857D0A0A9}" dt="2024-03-11T13:23:10.331" v="400" actId="1076"/>
        <pc:sldMkLst>
          <pc:docMk/>
          <pc:sldMk cId="3166259096" sldId="816"/>
        </pc:sldMkLst>
      </pc:sldChg>
      <pc:sldChg chg="modSp mod">
        <pc:chgData name="Delabays Robin" userId="bd87b6cc-15aa-4a00-bc58-d47f2c707f48" providerId="ADAL" clId="{E441C9B8-CECB-40DD-938A-31F857D0A0A9}" dt="2024-03-11T13:24:03.531" v="428" actId="20577"/>
        <pc:sldMkLst>
          <pc:docMk/>
          <pc:sldMk cId="3014073939" sldId="817"/>
        </pc:sldMkLst>
      </pc:sldChg>
    </pc:docChg>
  </pc:docChgLst>
  <pc:docChgLst>
    <pc:chgData name="Franceschiello Benedetta" userId="S::benedett.francesc@hes-so.ch::c2677796-5d70-4739-a421-ca7608f3cfd8" providerId="AD" clId="Web-{EDCBD8B0-0BC7-995E-B24B-335AC9A1A487}"/>
    <pc:docChg chg="addSld delSld modSld modSection">
      <pc:chgData name="Franceschiello Benedetta" userId="S::benedett.francesc@hes-so.ch::c2677796-5d70-4739-a421-ca7608f3cfd8" providerId="AD" clId="Web-{EDCBD8B0-0BC7-995E-B24B-335AC9A1A487}" dt="2024-11-07T14:59:46.056" v="57" actId="20577"/>
      <pc:docMkLst>
        <pc:docMk/>
      </pc:docMkLst>
      <pc:sldChg chg="modSp add del">
        <pc:chgData name="Franceschiello Benedetta" userId="S::benedett.francesc@hes-so.ch::c2677796-5d70-4739-a421-ca7608f3cfd8" providerId="AD" clId="Web-{EDCBD8B0-0BC7-995E-B24B-335AC9A1A487}" dt="2024-11-07T14:59:46.056" v="57" actId="20577"/>
        <pc:sldMkLst>
          <pc:docMk/>
          <pc:sldMk cId="0" sldId="256"/>
        </pc:sldMkLst>
      </pc:sldChg>
      <pc:sldChg chg="modSp">
        <pc:chgData name="Franceschiello Benedetta" userId="S::benedett.francesc@hes-so.ch::c2677796-5d70-4739-a421-ca7608f3cfd8" providerId="AD" clId="Web-{EDCBD8B0-0BC7-995E-B24B-335AC9A1A487}" dt="2024-11-07T14:59:42.212" v="42" actId="20577"/>
        <pc:sldMkLst>
          <pc:docMk/>
          <pc:sldMk cId="2350305652" sldId="807"/>
        </pc:sldMkLst>
      </pc:sldChg>
      <pc:sldChg chg="addSp delSp modSp mod modClrScheme chgLayout">
        <pc:chgData name="Franceschiello Benedetta" userId="S::benedett.francesc@hes-so.ch::c2677796-5d70-4739-a421-ca7608f3cfd8" providerId="AD" clId="Web-{EDCBD8B0-0BC7-995E-B24B-335AC9A1A487}" dt="2024-11-07T14:59:45.243" v="52" actId="20577"/>
        <pc:sldMkLst>
          <pc:docMk/>
          <pc:sldMk cId="0" sldId="826"/>
        </pc:sldMkLst>
      </pc:sldChg>
    </pc:docChg>
  </pc:docChgLst>
  <pc:docChgLst>
    <pc:chgData name="Delabays Robin" userId="bd87b6cc-15aa-4a00-bc58-d47f2c707f48" providerId="ADAL" clId="{4E62DE70-46B9-4E17-98F2-9A3DCBC9B81F}"/>
    <pc:docChg chg="undo custSel addSld delSld modSld modSection">
      <pc:chgData name="Delabays Robin" userId="bd87b6cc-15aa-4a00-bc58-d47f2c707f48" providerId="ADAL" clId="{4E62DE70-46B9-4E17-98F2-9A3DCBC9B81F}" dt="2023-12-01T14:10:08.111" v="68" actId="20577"/>
      <pc:docMkLst>
        <pc:docMk/>
      </pc:docMkLst>
      <pc:sldChg chg="modSp mod">
        <pc:chgData name="Delabays Robin" userId="bd87b6cc-15aa-4a00-bc58-d47f2c707f48" providerId="ADAL" clId="{4E62DE70-46B9-4E17-98F2-9A3DCBC9B81F}" dt="2023-12-01T14:10:08.111" v="68" actId="20577"/>
        <pc:sldMkLst>
          <pc:docMk/>
          <pc:sldMk cId="1904730744" sldId="788"/>
        </pc:sldMkLst>
      </pc:sldChg>
      <pc:sldChg chg="del">
        <pc:chgData name="Delabays Robin" userId="bd87b6cc-15aa-4a00-bc58-d47f2c707f48" providerId="ADAL" clId="{4E62DE70-46B9-4E17-98F2-9A3DCBC9B81F}" dt="2023-12-01T12:54:22.195" v="13" actId="47"/>
        <pc:sldMkLst>
          <pc:docMk/>
          <pc:sldMk cId="2668119609" sldId="794"/>
        </pc:sldMkLst>
      </pc:sldChg>
      <pc:sldChg chg="del">
        <pc:chgData name="Delabays Robin" userId="bd87b6cc-15aa-4a00-bc58-d47f2c707f48" providerId="ADAL" clId="{4E62DE70-46B9-4E17-98F2-9A3DCBC9B81F}" dt="2023-12-01T12:54:10.639" v="7" actId="47"/>
        <pc:sldMkLst>
          <pc:docMk/>
          <pc:sldMk cId="2016073221" sldId="795"/>
        </pc:sldMkLst>
      </pc:sldChg>
      <pc:sldChg chg="add del">
        <pc:chgData name="Delabays Robin" userId="bd87b6cc-15aa-4a00-bc58-d47f2c707f48" providerId="ADAL" clId="{4E62DE70-46B9-4E17-98F2-9A3DCBC9B81F}" dt="2023-12-01T12:54:26.724" v="17" actId="47"/>
        <pc:sldMkLst>
          <pc:docMk/>
          <pc:sldMk cId="2017865050" sldId="796"/>
        </pc:sldMkLst>
      </pc:sldChg>
      <pc:sldChg chg="del">
        <pc:chgData name="Delabays Robin" userId="bd87b6cc-15aa-4a00-bc58-d47f2c707f48" providerId="ADAL" clId="{4E62DE70-46B9-4E17-98F2-9A3DCBC9B81F}" dt="2023-12-01T12:54:23.983" v="15" actId="47"/>
        <pc:sldMkLst>
          <pc:docMk/>
          <pc:sldMk cId="2386602197" sldId="797"/>
        </pc:sldMkLst>
      </pc:sldChg>
      <pc:sldChg chg="del">
        <pc:chgData name="Delabays Robin" userId="bd87b6cc-15aa-4a00-bc58-d47f2c707f48" providerId="ADAL" clId="{4E62DE70-46B9-4E17-98F2-9A3DCBC9B81F}" dt="2023-12-01T12:54:23.141" v="14" actId="47"/>
        <pc:sldMkLst>
          <pc:docMk/>
          <pc:sldMk cId="1796898544" sldId="798"/>
        </pc:sldMkLst>
      </pc:sldChg>
      <pc:sldChg chg="del">
        <pc:chgData name="Delabays Robin" userId="bd87b6cc-15aa-4a00-bc58-d47f2c707f48" providerId="ADAL" clId="{4E62DE70-46B9-4E17-98F2-9A3DCBC9B81F}" dt="2023-12-01T12:54:20.912" v="12" actId="47"/>
        <pc:sldMkLst>
          <pc:docMk/>
          <pc:sldMk cId="894922073" sldId="799"/>
        </pc:sldMkLst>
      </pc:sldChg>
      <pc:sldChg chg="del">
        <pc:chgData name="Delabays Robin" userId="bd87b6cc-15aa-4a00-bc58-d47f2c707f48" providerId="ADAL" clId="{4E62DE70-46B9-4E17-98F2-9A3DCBC9B81F}" dt="2023-12-01T12:54:19.121" v="11" actId="47"/>
        <pc:sldMkLst>
          <pc:docMk/>
          <pc:sldMk cId="1963492023" sldId="800"/>
        </pc:sldMkLst>
      </pc:sldChg>
      <pc:sldChg chg="del">
        <pc:chgData name="Delabays Robin" userId="bd87b6cc-15aa-4a00-bc58-d47f2c707f48" providerId="ADAL" clId="{4E62DE70-46B9-4E17-98F2-9A3DCBC9B81F}" dt="2023-12-01T12:54:07.672" v="6" actId="47"/>
        <pc:sldMkLst>
          <pc:docMk/>
          <pc:sldMk cId="294227592" sldId="801"/>
        </pc:sldMkLst>
      </pc:sldChg>
      <pc:sldChg chg="del">
        <pc:chgData name="Delabays Robin" userId="bd87b6cc-15aa-4a00-bc58-d47f2c707f48" providerId="ADAL" clId="{4E62DE70-46B9-4E17-98F2-9A3DCBC9B81F}" dt="2023-12-01T12:54:17.624" v="10" actId="47"/>
        <pc:sldMkLst>
          <pc:docMk/>
          <pc:sldMk cId="1793641318" sldId="802"/>
        </pc:sldMkLst>
      </pc:sldChg>
      <pc:sldChg chg="del">
        <pc:chgData name="Delabays Robin" userId="bd87b6cc-15aa-4a00-bc58-d47f2c707f48" providerId="ADAL" clId="{4E62DE70-46B9-4E17-98F2-9A3DCBC9B81F}" dt="2023-12-01T12:54:15.231" v="8" actId="47"/>
        <pc:sldMkLst>
          <pc:docMk/>
          <pc:sldMk cId="3220136220" sldId="803"/>
        </pc:sldMkLst>
      </pc:sldChg>
      <pc:sldChg chg="del">
        <pc:chgData name="Delabays Robin" userId="bd87b6cc-15aa-4a00-bc58-d47f2c707f48" providerId="ADAL" clId="{4E62DE70-46B9-4E17-98F2-9A3DCBC9B81F}" dt="2023-12-01T12:54:16.302" v="9" actId="47"/>
        <pc:sldMkLst>
          <pc:docMk/>
          <pc:sldMk cId="2849628916" sldId="804"/>
        </pc:sldMkLst>
      </pc:sldChg>
      <pc:sldChg chg="modSp mod">
        <pc:chgData name="Delabays Robin" userId="bd87b6cc-15aa-4a00-bc58-d47f2c707f48" providerId="ADAL" clId="{4E62DE70-46B9-4E17-98F2-9A3DCBC9B81F}" dt="2023-12-01T12:52:44.857" v="5" actId="20577"/>
        <pc:sldMkLst>
          <pc:docMk/>
          <pc:sldMk cId="2350305652" sldId="807"/>
        </pc:sldMkLst>
      </pc:sldChg>
    </pc:docChg>
  </pc:docChgLst>
  <pc:docChgLst>
    <pc:chgData name="Franceschiello Benedetta" userId="c2677796-5d70-4739-a421-ca7608f3cfd8" providerId="ADAL" clId="{E4B98B54-5272-504A-9177-7B9DEDB36053}"/>
    <pc:docChg chg="modSld">
      <pc:chgData name="Franceschiello Benedetta" userId="c2677796-5d70-4739-a421-ca7608f3cfd8" providerId="ADAL" clId="{E4B98B54-5272-504A-9177-7B9DEDB36053}" dt="2024-10-29T08:14:36.813" v="11" actId="20577"/>
      <pc:docMkLst>
        <pc:docMk/>
      </pc:docMkLst>
      <pc:sldChg chg="modSp mod">
        <pc:chgData name="Franceschiello Benedetta" userId="c2677796-5d70-4739-a421-ca7608f3cfd8" providerId="ADAL" clId="{E4B98B54-5272-504A-9177-7B9DEDB36053}" dt="2024-10-29T08:14:25.984" v="7" actId="20577"/>
        <pc:sldMkLst>
          <pc:docMk/>
          <pc:sldMk cId="119865947" sldId="773"/>
        </pc:sldMkLst>
        <pc:spChg chg="mod">
          <ac:chgData name="Franceschiello Benedetta" userId="c2677796-5d70-4739-a421-ca7608f3cfd8" providerId="ADAL" clId="{E4B98B54-5272-504A-9177-7B9DEDB36053}" dt="2024-10-29T08:14:25.984" v="7" actId="20577"/>
          <ac:spMkLst>
            <pc:docMk/>
            <pc:sldMk cId="119865947" sldId="773"/>
            <ac:spMk id="8" creationId="{C803D00D-9D8B-DAC8-9EF1-D1F8EE4E4178}"/>
          </ac:spMkLst>
        </pc:spChg>
      </pc:sldChg>
      <pc:sldChg chg="modSp mod">
        <pc:chgData name="Franceschiello Benedetta" userId="c2677796-5d70-4739-a421-ca7608f3cfd8" providerId="ADAL" clId="{E4B98B54-5272-504A-9177-7B9DEDB36053}" dt="2024-10-29T08:14:36.813" v="11" actId="20577"/>
        <pc:sldMkLst>
          <pc:docMk/>
          <pc:sldMk cId="1904730744" sldId="788"/>
        </pc:sldMkLst>
      </pc:sldChg>
      <pc:sldChg chg="modSp mod">
        <pc:chgData name="Franceschiello Benedetta" userId="c2677796-5d70-4739-a421-ca7608f3cfd8" providerId="ADAL" clId="{E4B98B54-5272-504A-9177-7B9DEDB36053}" dt="2024-10-28T19:46:32.759" v="3" actId="20577"/>
        <pc:sldMkLst>
          <pc:docMk/>
          <pc:sldMk cId="4075154458" sldId="818"/>
        </pc:sldMkLst>
      </pc:sldChg>
    </pc:docChg>
  </pc:docChgLst>
  <pc:docChgLst>
    <pc:chgData name="Delabays Robin" userId="S::robin.delabays@hes-so.ch::bd87b6cc-15aa-4a00-bc58-d47f2c707f48" providerId="AD" clId="Web-{517AA76C-BB69-FCD1-8E58-0CC8D25E7B80}"/>
    <pc:docChg chg="addSld delSld modSld sldOrd modSection">
      <pc:chgData name="Delabays Robin" userId="S::robin.delabays@hes-so.ch::bd87b6cc-15aa-4a00-bc58-d47f2c707f48" providerId="AD" clId="Web-{517AA76C-BB69-FCD1-8E58-0CC8D25E7B80}" dt="2023-10-13T13:47:51.407" v="119" actId="20577"/>
      <pc:docMkLst>
        <pc:docMk/>
      </pc:docMkLst>
      <pc:sldChg chg="del">
        <pc:chgData name="Delabays Robin" userId="S::robin.delabays@hes-so.ch::bd87b6cc-15aa-4a00-bc58-d47f2c707f48" providerId="AD" clId="Web-{517AA76C-BB69-FCD1-8E58-0CC8D25E7B80}" dt="2023-10-13T13:32:05.751" v="46"/>
        <pc:sldMkLst>
          <pc:docMk/>
          <pc:sldMk cId="1982162029" sldId="456"/>
        </pc:sldMkLst>
      </pc:sldChg>
      <pc:sldChg chg="modSp ord">
        <pc:chgData name="Delabays Robin" userId="S::robin.delabays@hes-so.ch::bd87b6cc-15aa-4a00-bc58-d47f2c707f48" providerId="AD" clId="Web-{517AA76C-BB69-FCD1-8E58-0CC8D25E7B80}" dt="2023-10-13T13:32:34.080" v="55"/>
        <pc:sldMkLst>
          <pc:docMk/>
          <pc:sldMk cId="1274350771" sldId="784"/>
        </pc:sldMkLst>
      </pc:sldChg>
      <pc:sldChg chg="modSp">
        <pc:chgData name="Delabays Robin" userId="S::robin.delabays@hes-so.ch::bd87b6cc-15aa-4a00-bc58-d47f2c707f48" providerId="AD" clId="Web-{517AA76C-BB69-FCD1-8E58-0CC8D25E7B80}" dt="2023-10-13T13:32:33.127" v="54" actId="20577"/>
        <pc:sldMkLst>
          <pc:docMk/>
          <pc:sldMk cId="3881457608" sldId="785"/>
        </pc:sldMkLst>
      </pc:sldChg>
      <pc:sldChg chg="modSp">
        <pc:chgData name="Delabays Robin" userId="S::robin.delabays@hes-so.ch::bd87b6cc-15aa-4a00-bc58-d47f2c707f48" providerId="AD" clId="Web-{517AA76C-BB69-FCD1-8E58-0CC8D25E7B80}" dt="2023-10-13T13:47:51.407" v="119" actId="20577"/>
        <pc:sldMkLst>
          <pc:docMk/>
          <pc:sldMk cId="1875425048" sldId="790"/>
        </pc:sldMkLst>
      </pc:sldChg>
      <pc:sldChg chg="modSp add replId">
        <pc:chgData name="Delabays Robin" userId="S::robin.delabays@hes-so.ch::bd87b6cc-15aa-4a00-bc58-d47f2c707f48" providerId="AD" clId="Web-{517AA76C-BB69-FCD1-8E58-0CC8D25E7B80}" dt="2023-10-13T13:33:16.955" v="86" actId="20577"/>
        <pc:sldMkLst>
          <pc:docMk/>
          <pc:sldMk cId="1379966702" sldId="793"/>
        </pc:sldMkLst>
      </pc:sldChg>
      <pc:sldChg chg="modSp add replId">
        <pc:chgData name="Delabays Robin" userId="S::robin.delabays@hes-so.ch::bd87b6cc-15aa-4a00-bc58-d47f2c707f48" providerId="AD" clId="Web-{517AA76C-BB69-FCD1-8E58-0CC8D25E7B80}" dt="2023-10-13T13:33:20.315" v="88" actId="20577"/>
        <pc:sldMkLst>
          <pc:docMk/>
          <pc:sldMk cId="2668119609" sldId="794"/>
        </pc:sldMkLst>
      </pc:sldChg>
    </pc:docChg>
  </pc:docChgLst>
  <pc:docChgLst>
    <pc:chgData name="Franceschiello Benedetta" userId="c2677796-5d70-4739-a421-ca7608f3cfd8" providerId="ADAL" clId="{7795449D-65F9-424A-8A6A-05888E450575}"/>
    <pc:docChg chg="undo redo custSel addSld delSld modSld sldOrd modSection">
      <pc:chgData name="Franceschiello Benedetta" userId="c2677796-5d70-4739-a421-ca7608f3cfd8" providerId="ADAL" clId="{7795449D-65F9-424A-8A6A-05888E450575}" dt="2024-11-25T14:21:43.157" v="5095" actId="571"/>
      <pc:docMkLst>
        <pc:docMk/>
      </pc:docMkLst>
      <pc:sldChg chg="add del">
        <pc:chgData name="Franceschiello Benedetta" userId="c2677796-5d70-4739-a421-ca7608f3cfd8" providerId="ADAL" clId="{7795449D-65F9-424A-8A6A-05888E450575}" dt="2024-11-10T11:09:50.906" v="68"/>
        <pc:sldMkLst>
          <pc:docMk/>
          <pc:sldMk cId="0" sldId="256"/>
        </pc:sldMkLst>
      </pc:sldChg>
      <pc:sldChg chg="modSp add del mod">
        <pc:chgData name="Franceschiello Benedetta" userId="c2677796-5d70-4739-a421-ca7608f3cfd8" providerId="ADAL" clId="{7795449D-65F9-424A-8A6A-05888E450575}" dt="2024-11-10T11:09:50.906" v="68"/>
        <pc:sldMkLst>
          <pc:docMk/>
          <pc:sldMk cId="0" sldId="257"/>
        </pc:sldMkLst>
      </pc:sldChg>
      <pc:sldChg chg="modSp add del mod">
        <pc:chgData name="Franceschiello Benedetta" userId="c2677796-5d70-4739-a421-ca7608f3cfd8" providerId="ADAL" clId="{7795449D-65F9-424A-8A6A-05888E450575}" dt="2024-11-10T11:09:50.906" v="68"/>
        <pc:sldMkLst>
          <pc:docMk/>
          <pc:sldMk cId="0" sldId="258"/>
        </pc:sldMkLst>
      </pc:sldChg>
      <pc:sldChg chg="modSp add del mod">
        <pc:chgData name="Franceschiello Benedetta" userId="c2677796-5d70-4739-a421-ca7608f3cfd8" providerId="ADAL" clId="{7795449D-65F9-424A-8A6A-05888E450575}" dt="2024-11-10T11:09:50.906" v="68"/>
        <pc:sldMkLst>
          <pc:docMk/>
          <pc:sldMk cId="0" sldId="259"/>
        </pc:sldMkLst>
      </pc:sldChg>
      <pc:sldChg chg="modSp add del mod">
        <pc:chgData name="Franceschiello Benedetta" userId="c2677796-5d70-4739-a421-ca7608f3cfd8" providerId="ADAL" clId="{7795449D-65F9-424A-8A6A-05888E450575}" dt="2024-11-10T11:09:50.906" v="68"/>
        <pc:sldMkLst>
          <pc:docMk/>
          <pc:sldMk cId="0" sldId="260"/>
        </pc:sldMkLst>
      </pc:sldChg>
      <pc:sldChg chg="modSp add del mod">
        <pc:chgData name="Franceschiello Benedetta" userId="c2677796-5d70-4739-a421-ca7608f3cfd8" providerId="ADAL" clId="{7795449D-65F9-424A-8A6A-05888E450575}" dt="2024-11-10T11:09:50.906" v="68"/>
        <pc:sldMkLst>
          <pc:docMk/>
          <pc:sldMk cId="0" sldId="261"/>
        </pc:sldMkLst>
      </pc:sldChg>
      <pc:sldChg chg="add del">
        <pc:chgData name="Franceschiello Benedetta" userId="c2677796-5d70-4739-a421-ca7608f3cfd8" providerId="ADAL" clId="{7795449D-65F9-424A-8A6A-05888E450575}" dt="2024-11-10T11:09:50.906" v="68"/>
        <pc:sldMkLst>
          <pc:docMk/>
          <pc:sldMk cId="0" sldId="262"/>
        </pc:sldMkLst>
      </pc:sldChg>
      <pc:sldChg chg="modSp add del mod">
        <pc:chgData name="Franceschiello Benedetta" userId="c2677796-5d70-4739-a421-ca7608f3cfd8" providerId="ADAL" clId="{7795449D-65F9-424A-8A6A-05888E450575}" dt="2024-11-10T11:09:50.906" v="68"/>
        <pc:sldMkLst>
          <pc:docMk/>
          <pc:sldMk cId="0" sldId="263"/>
        </pc:sldMkLst>
      </pc:sldChg>
      <pc:sldChg chg="modSp add del mod">
        <pc:chgData name="Franceschiello Benedetta" userId="c2677796-5d70-4739-a421-ca7608f3cfd8" providerId="ADAL" clId="{7795449D-65F9-424A-8A6A-05888E450575}" dt="2024-11-10T11:09:50.906" v="68"/>
        <pc:sldMkLst>
          <pc:docMk/>
          <pc:sldMk cId="0" sldId="264"/>
        </pc:sldMkLst>
      </pc:sldChg>
      <pc:sldChg chg="modSp add del mod">
        <pc:chgData name="Franceschiello Benedetta" userId="c2677796-5d70-4739-a421-ca7608f3cfd8" providerId="ADAL" clId="{7795449D-65F9-424A-8A6A-05888E450575}" dt="2024-11-10T11:09:50.906" v="68"/>
        <pc:sldMkLst>
          <pc:docMk/>
          <pc:sldMk cId="0" sldId="265"/>
        </pc:sldMkLst>
      </pc:sldChg>
      <pc:sldChg chg="modSp add del mod">
        <pc:chgData name="Franceschiello Benedetta" userId="c2677796-5d70-4739-a421-ca7608f3cfd8" providerId="ADAL" clId="{7795449D-65F9-424A-8A6A-05888E450575}" dt="2024-11-10T11:09:50.906" v="68"/>
        <pc:sldMkLst>
          <pc:docMk/>
          <pc:sldMk cId="0" sldId="266"/>
        </pc:sldMkLst>
      </pc:sldChg>
      <pc:sldChg chg="modSp add del mod">
        <pc:chgData name="Franceschiello Benedetta" userId="c2677796-5d70-4739-a421-ca7608f3cfd8" providerId="ADAL" clId="{7795449D-65F9-424A-8A6A-05888E450575}" dt="2024-11-10T11:09:50.906" v="68"/>
        <pc:sldMkLst>
          <pc:docMk/>
          <pc:sldMk cId="0" sldId="267"/>
        </pc:sldMkLst>
      </pc:sldChg>
      <pc:sldChg chg="add del">
        <pc:chgData name="Franceschiello Benedetta" userId="c2677796-5d70-4739-a421-ca7608f3cfd8" providerId="ADAL" clId="{7795449D-65F9-424A-8A6A-05888E450575}" dt="2024-11-10T11:09:50.906" v="68"/>
        <pc:sldMkLst>
          <pc:docMk/>
          <pc:sldMk cId="0" sldId="268"/>
        </pc:sldMkLst>
      </pc:sldChg>
      <pc:sldChg chg="add del">
        <pc:chgData name="Franceschiello Benedetta" userId="c2677796-5d70-4739-a421-ca7608f3cfd8" providerId="ADAL" clId="{7795449D-65F9-424A-8A6A-05888E450575}" dt="2024-11-10T11:09:50.906" v="68"/>
        <pc:sldMkLst>
          <pc:docMk/>
          <pc:sldMk cId="0" sldId="269"/>
        </pc:sldMkLst>
      </pc:sldChg>
      <pc:sldChg chg="modSp mod">
        <pc:chgData name="Franceschiello Benedetta" userId="c2677796-5d70-4739-a421-ca7608f3cfd8" providerId="ADAL" clId="{7795449D-65F9-424A-8A6A-05888E450575}" dt="2024-11-10T11:14:14.968" v="121" actId="20577"/>
        <pc:sldMkLst>
          <pc:docMk/>
          <pc:sldMk cId="119865947" sldId="773"/>
        </pc:sldMkLst>
        <pc:spChg chg="mod">
          <ac:chgData name="Franceschiello Benedetta" userId="c2677796-5d70-4739-a421-ca7608f3cfd8" providerId="ADAL" clId="{7795449D-65F9-424A-8A6A-05888E450575}" dt="2024-11-10T11:14:14.968" v="121" actId="20577"/>
          <ac:spMkLst>
            <pc:docMk/>
            <pc:sldMk cId="119865947" sldId="773"/>
            <ac:spMk id="8" creationId="{C803D00D-9D8B-DAC8-9EF1-D1F8EE4E4178}"/>
          </ac:spMkLst>
        </pc:spChg>
      </pc:sldChg>
      <pc:sldChg chg="del">
        <pc:chgData name="Franceschiello Benedetta" userId="c2677796-5d70-4739-a421-ca7608f3cfd8" providerId="ADAL" clId="{7795449D-65F9-424A-8A6A-05888E450575}" dt="2024-11-11T10:36:34.485" v="713" actId="2696"/>
        <pc:sldMkLst>
          <pc:docMk/>
          <pc:sldMk cId="3881457608" sldId="785"/>
        </pc:sldMkLst>
      </pc:sldChg>
      <pc:sldChg chg="modSp add mod">
        <pc:chgData name="Franceschiello Benedetta" userId="c2677796-5d70-4739-a421-ca7608f3cfd8" providerId="ADAL" clId="{7795449D-65F9-424A-8A6A-05888E450575}" dt="2024-11-21T14:48:51.676" v="2609" actId="20577"/>
        <pc:sldMkLst>
          <pc:docMk/>
          <pc:sldMk cId="4211162951" sldId="785"/>
        </pc:sldMkLst>
        <pc:spChg chg="mod">
          <ac:chgData name="Franceschiello Benedetta" userId="c2677796-5d70-4739-a421-ca7608f3cfd8" providerId="ADAL" clId="{7795449D-65F9-424A-8A6A-05888E450575}" dt="2024-11-21T14:48:51.676" v="2609" actId="20577"/>
          <ac:spMkLst>
            <pc:docMk/>
            <pc:sldMk cId="4211162951" sldId="785"/>
            <ac:spMk id="7" creationId="{507740B4-9097-1900-4293-0464E0B64234}"/>
          </ac:spMkLst>
        </pc:spChg>
      </pc:sldChg>
      <pc:sldChg chg="modSp add mod">
        <pc:chgData name="Franceschiello Benedetta" userId="c2677796-5d70-4739-a421-ca7608f3cfd8" providerId="ADAL" clId="{7795449D-65F9-424A-8A6A-05888E450575}" dt="2024-11-11T10:36:22.136" v="712" actId="20577"/>
        <pc:sldMkLst>
          <pc:docMk/>
          <pc:sldMk cId="803373619" sldId="788"/>
        </pc:sldMkLst>
        <pc:spChg chg="mod">
          <ac:chgData name="Franceschiello Benedetta" userId="c2677796-5d70-4739-a421-ca7608f3cfd8" providerId="ADAL" clId="{7795449D-65F9-424A-8A6A-05888E450575}" dt="2024-11-11T10:36:22.136" v="712" actId="20577"/>
          <ac:spMkLst>
            <pc:docMk/>
            <pc:sldMk cId="803373619" sldId="788"/>
            <ac:spMk id="2" creationId="{E4F79EE6-74B4-B586-A262-974F141C1300}"/>
          </ac:spMkLst>
        </pc:spChg>
      </pc:sldChg>
      <pc:sldChg chg="del">
        <pc:chgData name="Franceschiello Benedetta" userId="c2677796-5d70-4739-a421-ca7608f3cfd8" providerId="ADAL" clId="{7795449D-65F9-424A-8A6A-05888E450575}" dt="2024-11-11T10:36:12.870" v="694" actId="2696"/>
        <pc:sldMkLst>
          <pc:docMk/>
          <pc:sldMk cId="1904730744" sldId="788"/>
        </pc:sldMkLst>
      </pc:sldChg>
      <pc:sldChg chg="del">
        <pc:chgData name="Franceschiello Benedetta" userId="c2677796-5d70-4739-a421-ca7608f3cfd8" providerId="ADAL" clId="{7795449D-65F9-424A-8A6A-05888E450575}" dt="2024-11-21T13:05:43.623" v="1744" actId="2696"/>
        <pc:sldMkLst>
          <pc:docMk/>
          <pc:sldMk cId="2350305652" sldId="807"/>
        </pc:sldMkLst>
      </pc:sldChg>
      <pc:sldChg chg="add del">
        <pc:chgData name="Franceschiello Benedetta" userId="c2677796-5d70-4739-a421-ca7608f3cfd8" providerId="ADAL" clId="{7795449D-65F9-424A-8A6A-05888E450575}" dt="2024-11-10T11:10:16.634" v="77" actId="2696"/>
        <pc:sldMkLst>
          <pc:docMk/>
          <pc:sldMk cId="643484267" sldId="809"/>
        </pc:sldMkLst>
      </pc:sldChg>
      <pc:sldChg chg="addSp delSp modSp mod modNotesTx">
        <pc:chgData name="Franceschiello Benedetta" userId="c2677796-5d70-4739-a421-ca7608f3cfd8" providerId="ADAL" clId="{7795449D-65F9-424A-8A6A-05888E450575}" dt="2024-11-21T12:52:24.917" v="1116" actId="1076"/>
        <pc:sldMkLst>
          <pc:docMk/>
          <pc:sldMk cId="3257727567" sldId="810"/>
        </pc:sldMkLst>
        <pc:spChg chg="mod">
          <ac:chgData name="Franceschiello Benedetta" userId="c2677796-5d70-4739-a421-ca7608f3cfd8" providerId="ADAL" clId="{7795449D-65F9-424A-8A6A-05888E450575}" dt="2024-11-11T11:10:16.801" v="1103" actId="207"/>
          <ac:spMkLst>
            <pc:docMk/>
            <pc:sldMk cId="3257727567" sldId="810"/>
            <ac:spMk id="6" creationId="{5CBAA8D7-6A8F-9A36-DE2C-45836661963B}"/>
          </ac:spMkLst>
        </pc:spChg>
        <pc:spChg chg="mod">
          <ac:chgData name="Franceschiello Benedetta" userId="c2677796-5d70-4739-a421-ca7608f3cfd8" providerId="ADAL" clId="{7795449D-65F9-424A-8A6A-05888E450575}" dt="2024-11-11T10:27:43.089" v="475" actId="20577"/>
          <ac:spMkLst>
            <pc:docMk/>
            <pc:sldMk cId="3257727567" sldId="810"/>
            <ac:spMk id="7" creationId="{9C9DFAEB-B0F2-5487-CD0E-2A20F5D6BEAD}"/>
          </ac:spMkLst>
        </pc:spChg>
        <pc:spChg chg="mod">
          <ac:chgData name="Franceschiello Benedetta" userId="c2677796-5d70-4739-a421-ca7608f3cfd8" providerId="ADAL" clId="{7795449D-65F9-424A-8A6A-05888E450575}" dt="2024-11-21T12:51:57.363" v="1108" actId="14100"/>
          <ac:spMkLst>
            <pc:docMk/>
            <pc:sldMk cId="3257727567" sldId="810"/>
            <ac:spMk id="8" creationId="{CF3D992E-471D-E0F5-7408-DAC4A307B90D}"/>
          </ac:spMkLst>
        </pc:spChg>
        <pc:picChg chg="add mod">
          <ac:chgData name="Franceschiello Benedetta" userId="c2677796-5d70-4739-a421-ca7608f3cfd8" providerId="ADAL" clId="{7795449D-65F9-424A-8A6A-05888E450575}" dt="2024-11-21T12:52:24.917" v="1116" actId="1076"/>
          <ac:picMkLst>
            <pc:docMk/>
            <pc:sldMk cId="3257727567" sldId="810"/>
            <ac:picMk id="4" creationId="{AB92A9FF-5B88-D3AB-563F-239A3D3857CF}"/>
          </ac:picMkLst>
        </pc:picChg>
      </pc:sldChg>
      <pc:sldChg chg="addSp delSp modSp mod modNotes modNotesTx">
        <pc:chgData name="Franceschiello Benedetta" userId="c2677796-5d70-4739-a421-ca7608f3cfd8" providerId="ADAL" clId="{7795449D-65F9-424A-8A6A-05888E450575}" dt="2024-11-21T12:52:15.695" v="1111" actId="27636"/>
        <pc:sldMkLst>
          <pc:docMk/>
          <pc:sldMk cId="1559741982" sldId="820"/>
        </pc:sldMkLst>
        <pc:spChg chg="mod">
          <ac:chgData name="Franceschiello Benedetta" userId="c2677796-5d70-4739-a421-ca7608f3cfd8" providerId="ADAL" clId="{7795449D-65F9-424A-8A6A-05888E450575}" dt="2024-11-10T11:11:07.086" v="113" actId="20577"/>
          <ac:spMkLst>
            <pc:docMk/>
            <pc:sldMk cId="1559741982" sldId="820"/>
            <ac:spMk id="7" creationId="{8260A21E-BF5A-77FB-5F54-5016EC923D58}"/>
          </ac:spMkLst>
        </pc:spChg>
        <pc:spChg chg="add mod">
          <ac:chgData name="Franceschiello Benedetta" userId="c2677796-5d70-4739-a421-ca7608f3cfd8" providerId="ADAL" clId="{7795449D-65F9-424A-8A6A-05888E450575}" dt="2024-11-11T10:47:07.154" v="961" actId="20577"/>
          <ac:spMkLst>
            <pc:docMk/>
            <pc:sldMk cId="1559741982" sldId="820"/>
            <ac:spMk id="11" creationId="{C4D31D8A-47A4-2FCC-C6D2-A90767F61163}"/>
          </ac:spMkLst>
        </pc:spChg>
        <pc:spChg chg="add mod">
          <ac:chgData name="Franceschiello Benedetta" userId="c2677796-5d70-4739-a421-ca7608f3cfd8" providerId="ADAL" clId="{7795449D-65F9-424A-8A6A-05888E450575}" dt="2024-11-11T10:38:54.891" v="790" actId="20577"/>
          <ac:spMkLst>
            <pc:docMk/>
            <pc:sldMk cId="1559741982" sldId="820"/>
            <ac:spMk id="12" creationId="{3FD27946-0893-CE9A-F441-395FEE8C1C56}"/>
          </ac:spMkLst>
        </pc:spChg>
      </pc:sldChg>
      <pc:sldChg chg="addSp delSp modSp del mod">
        <pc:chgData name="Franceschiello Benedetta" userId="c2677796-5d70-4739-a421-ca7608f3cfd8" providerId="ADAL" clId="{7795449D-65F9-424A-8A6A-05888E450575}" dt="2024-11-21T13:05:43.889" v="1763" actId="2696"/>
        <pc:sldMkLst>
          <pc:docMk/>
          <pc:sldMk cId="3772301179" sldId="821"/>
        </pc:sldMkLst>
      </pc:sldChg>
      <pc:sldChg chg="del">
        <pc:chgData name="Franceschiello Benedetta" userId="c2677796-5d70-4739-a421-ca7608f3cfd8" providerId="ADAL" clId="{7795449D-65F9-424A-8A6A-05888E450575}" dt="2024-11-21T13:05:43.557" v="1740" actId="2696"/>
        <pc:sldMkLst>
          <pc:docMk/>
          <pc:sldMk cId="0" sldId="826"/>
        </pc:sldMkLst>
      </pc:sldChg>
      <pc:sldChg chg="del">
        <pc:chgData name="Franceschiello Benedetta" userId="c2677796-5d70-4739-a421-ca7608f3cfd8" providerId="ADAL" clId="{7795449D-65F9-424A-8A6A-05888E450575}" dt="2024-11-21T13:05:43.603" v="1743" actId="2696"/>
        <pc:sldMkLst>
          <pc:docMk/>
          <pc:sldMk cId="0" sldId="827"/>
        </pc:sldMkLst>
      </pc:sldChg>
      <pc:sldChg chg="del">
        <pc:chgData name="Franceschiello Benedetta" userId="c2677796-5d70-4739-a421-ca7608f3cfd8" providerId="ADAL" clId="{7795449D-65F9-424A-8A6A-05888E450575}" dt="2024-11-21T13:05:43.637" v="1745" actId="2696"/>
        <pc:sldMkLst>
          <pc:docMk/>
          <pc:sldMk cId="0" sldId="828"/>
        </pc:sldMkLst>
      </pc:sldChg>
      <pc:sldChg chg="del">
        <pc:chgData name="Franceschiello Benedetta" userId="c2677796-5d70-4739-a421-ca7608f3cfd8" providerId="ADAL" clId="{7795449D-65F9-424A-8A6A-05888E450575}" dt="2024-11-21T13:05:43.650" v="1746" actId="2696"/>
        <pc:sldMkLst>
          <pc:docMk/>
          <pc:sldMk cId="0" sldId="829"/>
        </pc:sldMkLst>
      </pc:sldChg>
      <pc:sldChg chg="del">
        <pc:chgData name="Franceschiello Benedetta" userId="c2677796-5d70-4739-a421-ca7608f3cfd8" providerId="ADAL" clId="{7795449D-65F9-424A-8A6A-05888E450575}" dt="2024-11-21T13:05:43.856" v="1760" actId="2696"/>
        <pc:sldMkLst>
          <pc:docMk/>
          <pc:sldMk cId="0" sldId="830"/>
        </pc:sldMkLst>
      </pc:sldChg>
      <pc:sldChg chg="del">
        <pc:chgData name="Franceschiello Benedetta" userId="c2677796-5d70-4739-a421-ca7608f3cfd8" providerId="ADAL" clId="{7795449D-65F9-424A-8A6A-05888E450575}" dt="2024-11-21T13:05:43.773" v="1752" actId="2696"/>
        <pc:sldMkLst>
          <pc:docMk/>
          <pc:sldMk cId="0" sldId="831"/>
        </pc:sldMkLst>
      </pc:sldChg>
      <pc:sldChg chg="del">
        <pc:chgData name="Franceschiello Benedetta" userId="c2677796-5d70-4739-a421-ca7608f3cfd8" providerId="ADAL" clId="{7795449D-65F9-424A-8A6A-05888E450575}" dt="2024-11-21T13:05:43.832" v="1756" actId="2696"/>
        <pc:sldMkLst>
          <pc:docMk/>
          <pc:sldMk cId="0" sldId="832"/>
        </pc:sldMkLst>
      </pc:sldChg>
      <pc:sldChg chg="del">
        <pc:chgData name="Franceschiello Benedetta" userId="c2677796-5d70-4739-a421-ca7608f3cfd8" providerId="ADAL" clId="{7795449D-65F9-424A-8A6A-05888E450575}" dt="2024-11-21T13:05:43.768" v="1751" actId="2696"/>
        <pc:sldMkLst>
          <pc:docMk/>
          <pc:sldMk cId="0" sldId="835"/>
        </pc:sldMkLst>
      </pc:sldChg>
      <pc:sldChg chg="del">
        <pc:chgData name="Franceschiello Benedetta" userId="c2677796-5d70-4739-a421-ca7608f3cfd8" providerId="ADAL" clId="{7795449D-65F9-424A-8A6A-05888E450575}" dt="2024-11-21T13:05:43.571" v="1741" actId="2696"/>
        <pc:sldMkLst>
          <pc:docMk/>
          <pc:sldMk cId="1933112866" sldId="837"/>
        </pc:sldMkLst>
      </pc:sldChg>
      <pc:sldChg chg="del">
        <pc:chgData name="Franceschiello Benedetta" userId="c2677796-5d70-4739-a421-ca7608f3cfd8" providerId="ADAL" clId="{7795449D-65F9-424A-8A6A-05888E450575}" dt="2024-11-21T13:05:43.588" v="1742" actId="2696"/>
        <pc:sldMkLst>
          <pc:docMk/>
          <pc:sldMk cId="3402048798" sldId="838"/>
        </pc:sldMkLst>
      </pc:sldChg>
      <pc:sldChg chg="modSp del mod">
        <pc:chgData name="Franceschiello Benedetta" userId="c2677796-5d70-4739-a421-ca7608f3cfd8" providerId="ADAL" clId="{7795449D-65F9-424A-8A6A-05888E450575}" dt="2024-11-21T13:05:43.475" v="1736" actId="2696"/>
        <pc:sldMkLst>
          <pc:docMk/>
          <pc:sldMk cId="949018368" sldId="839"/>
        </pc:sldMkLst>
      </pc:sldChg>
      <pc:sldChg chg="modSp del mod modNotesTx">
        <pc:chgData name="Franceschiello Benedetta" userId="c2677796-5d70-4739-a421-ca7608f3cfd8" providerId="ADAL" clId="{7795449D-65F9-424A-8A6A-05888E450575}" dt="2024-11-21T13:05:43.496" v="1737" actId="2696"/>
        <pc:sldMkLst>
          <pc:docMk/>
          <pc:sldMk cId="4008735100" sldId="840"/>
        </pc:sldMkLst>
      </pc:sldChg>
      <pc:sldChg chg="del">
        <pc:chgData name="Franceschiello Benedetta" userId="c2677796-5d70-4739-a421-ca7608f3cfd8" providerId="ADAL" clId="{7795449D-65F9-424A-8A6A-05888E450575}" dt="2024-11-21T13:05:43.510" v="1738" actId="2696"/>
        <pc:sldMkLst>
          <pc:docMk/>
          <pc:sldMk cId="1984606398" sldId="841"/>
        </pc:sldMkLst>
      </pc:sldChg>
      <pc:sldChg chg="del">
        <pc:chgData name="Franceschiello Benedetta" userId="c2677796-5d70-4739-a421-ca7608f3cfd8" providerId="ADAL" clId="{7795449D-65F9-424A-8A6A-05888E450575}" dt="2024-11-21T13:05:43.532" v="1739" actId="2696"/>
        <pc:sldMkLst>
          <pc:docMk/>
          <pc:sldMk cId="1379141596" sldId="842"/>
        </pc:sldMkLst>
      </pc:sldChg>
      <pc:sldChg chg="del">
        <pc:chgData name="Franceschiello Benedetta" userId="c2677796-5d70-4739-a421-ca7608f3cfd8" providerId="ADAL" clId="{7795449D-65F9-424A-8A6A-05888E450575}" dt="2024-11-21T13:05:43.694" v="1747" actId="2696"/>
        <pc:sldMkLst>
          <pc:docMk/>
          <pc:sldMk cId="2220808563" sldId="843"/>
        </pc:sldMkLst>
      </pc:sldChg>
      <pc:sldChg chg="del">
        <pc:chgData name="Franceschiello Benedetta" userId="c2677796-5d70-4739-a421-ca7608f3cfd8" providerId="ADAL" clId="{7795449D-65F9-424A-8A6A-05888E450575}" dt="2024-11-21T13:05:43.736" v="1748" actId="2696"/>
        <pc:sldMkLst>
          <pc:docMk/>
          <pc:sldMk cId="4212788346" sldId="844"/>
        </pc:sldMkLst>
      </pc:sldChg>
      <pc:sldChg chg="del">
        <pc:chgData name="Franceschiello Benedetta" userId="c2677796-5d70-4739-a421-ca7608f3cfd8" providerId="ADAL" clId="{7795449D-65F9-424A-8A6A-05888E450575}" dt="2024-11-21T13:05:43.751" v="1749" actId="2696"/>
        <pc:sldMkLst>
          <pc:docMk/>
          <pc:sldMk cId="1573014318" sldId="845"/>
        </pc:sldMkLst>
      </pc:sldChg>
      <pc:sldChg chg="del">
        <pc:chgData name="Franceschiello Benedetta" userId="c2677796-5d70-4739-a421-ca7608f3cfd8" providerId="ADAL" clId="{7795449D-65F9-424A-8A6A-05888E450575}" dt="2024-11-21T13:05:43.763" v="1750" actId="2696"/>
        <pc:sldMkLst>
          <pc:docMk/>
          <pc:sldMk cId="2811790603" sldId="846"/>
        </pc:sldMkLst>
      </pc:sldChg>
      <pc:sldChg chg="del">
        <pc:chgData name="Franceschiello Benedetta" userId="c2677796-5d70-4739-a421-ca7608f3cfd8" providerId="ADAL" clId="{7795449D-65F9-424A-8A6A-05888E450575}" dt="2024-11-21T13:05:43.868" v="1761" actId="2696"/>
        <pc:sldMkLst>
          <pc:docMk/>
          <pc:sldMk cId="1378306422" sldId="847"/>
        </pc:sldMkLst>
      </pc:sldChg>
      <pc:sldChg chg="del">
        <pc:chgData name="Franceschiello Benedetta" userId="c2677796-5d70-4739-a421-ca7608f3cfd8" providerId="ADAL" clId="{7795449D-65F9-424A-8A6A-05888E450575}" dt="2024-11-21T13:05:43.878" v="1762" actId="2696"/>
        <pc:sldMkLst>
          <pc:docMk/>
          <pc:sldMk cId="789250173" sldId="849"/>
        </pc:sldMkLst>
      </pc:sldChg>
      <pc:sldChg chg="del">
        <pc:chgData name="Franceschiello Benedetta" userId="c2677796-5d70-4739-a421-ca7608f3cfd8" providerId="ADAL" clId="{7795449D-65F9-424A-8A6A-05888E450575}" dt="2024-11-21T13:05:43.849" v="1759" actId="2696"/>
        <pc:sldMkLst>
          <pc:docMk/>
          <pc:sldMk cId="3946413617" sldId="850"/>
        </pc:sldMkLst>
      </pc:sldChg>
      <pc:sldChg chg="del">
        <pc:chgData name="Franceschiello Benedetta" userId="c2677796-5d70-4739-a421-ca7608f3cfd8" providerId="ADAL" clId="{7795449D-65F9-424A-8A6A-05888E450575}" dt="2024-11-21T13:05:43.778" v="1753" actId="2696"/>
        <pc:sldMkLst>
          <pc:docMk/>
          <pc:sldMk cId="3894853495" sldId="851"/>
        </pc:sldMkLst>
      </pc:sldChg>
      <pc:sldChg chg="del">
        <pc:chgData name="Franceschiello Benedetta" userId="c2677796-5d70-4739-a421-ca7608f3cfd8" providerId="ADAL" clId="{7795449D-65F9-424A-8A6A-05888E450575}" dt="2024-11-21T13:05:43.784" v="1754" actId="2696"/>
        <pc:sldMkLst>
          <pc:docMk/>
          <pc:sldMk cId="1344330087" sldId="852"/>
        </pc:sldMkLst>
      </pc:sldChg>
      <pc:sldChg chg="del">
        <pc:chgData name="Franceschiello Benedetta" userId="c2677796-5d70-4739-a421-ca7608f3cfd8" providerId="ADAL" clId="{7795449D-65F9-424A-8A6A-05888E450575}" dt="2024-11-21T13:05:43.804" v="1755" actId="2696"/>
        <pc:sldMkLst>
          <pc:docMk/>
          <pc:sldMk cId="2332275157" sldId="853"/>
        </pc:sldMkLst>
      </pc:sldChg>
      <pc:sldChg chg="del">
        <pc:chgData name="Franceschiello Benedetta" userId="c2677796-5d70-4739-a421-ca7608f3cfd8" providerId="ADAL" clId="{7795449D-65F9-424A-8A6A-05888E450575}" dt="2024-11-21T13:05:43.839" v="1757" actId="2696"/>
        <pc:sldMkLst>
          <pc:docMk/>
          <pc:sldMk cId="3904311222" sldId="854"/>
        </pc:sldMkLst>
      </pc:sldChg>
      <pc:sldChg chg="del">
        <pc:chgData name="Franceschiello Benedetta" userId="c2677796-5d70-4739-a421-ca7608f3cfd8" providerId="ADAL" clId="{7795449D-65F9-424A-8A6A-05888E450575}" dt="2024-11-21T13:05:43.843" v="1758" actId="2696"/>
        <pc:sldMkLst>
          <pc:docMk/>
          <pc:sldMk cId="4090914540" sldId="855"/>
        </pc:sldMkLst>
      </pc:sldChg>
      <pc:sldChg chg="addSp delSp modSp add mod modNotes">
        <pc:chgData name="Franceschiello Benedetta" userId="c2677796-5d70-4739-a421-ca7608f3cfd8" providerId="ADAL" clId="{7795449D-65F9-424A-8A6A-05888E450575}" dt="2024-11-11T10:27:17.167" v="458" actId="123"/>
        <pc:sldMkLst>
          <pc:docMk/>
          <pc:sldMk cId="3374479597" sldId="856"/>
        </pc:sldMkLst>
        <pc:spChg chg="add mod">
          <ac:chgData name="Franceschiello Benedetta" userId="c2677796-5d70-4739-a421-ca7608f3cfd8" providerId="ADAL" clId="{7795449D-65F9-424A-8A6A-05888E450575}" dt="2024-11-11T08:05:41.868" v="268" actId="207"/>
          <ac:spMkLst>
            <pc:docMk/>
            <pc:sldMk cId="3374479597" sldId="856"/>
            <ac:spMk id="2" creationId="{93B19424-2B42-C8DB-F855-529FE08EAAC1}"/>
          </ac:spMkLst>
        </pc:spChg>
        <pc:spChg chg="add mod">
          <ac:chgData name="Franceschiello Benedetta" userId="c2677796-5d70-4739-a421-ca7608f3cfd8" providerId="ADAL" clId="{7795449D-65F9-424A-8A6A-05888E450575}" dt="2024-11-11T08:09:09.284" v="319" actId="1076"/>
          <ac:spMkLst>
            <pc:docMk/>
            <pc:sldMk cId="3374479597" sldId="856"/>
            <ac:spMk id="12" creationId="{EC7DB534-EB3C-D916-70B5-45F64633B952}"/>
          </ac:spMkLst>
        </pc:spChg>
        <pc:spChg chg="add mod">
          <ac:chgData name="Franceschiello Benedetta" userId="c2677796-5d70-4739-a421-ca7608f3cfd8" providerId="ADAL" clId="{7795449D-65F9-424A-8A6A-05888E450575}" dt="2024-11-11T08:07:31.167" v="305" actId="20577"/>
          <ac:spMkLst>
            <pc:docMk/>
            <pc:sldMk cId="3374479597" sldId="856"/>
            <ac:spMk id="13" creationId="{C91C2548-54BC-8537-4126-A75C538B0A3D}"/>
          </ac:spMkLst>
        </pc:spChg>
        <pc:spChg chg="add mod">
          <ac:chgData name="Franceschiello Benedetta" userId="c2677796-5d70-4739-a421-ca7608f3cfd8" providerId="ADAL" clId="{7795449D-65F9-424A-8A6A-05888E450575}" dt="2024-11-11T08:08:39.774" v="314" actId="1076"/>
          <ac:spMkLst>
            <pc:docMk/>
            <pc:sldMk cId="3374479597" sldId="856"/>
            <ac:spMk id="17" creationId="{403A6FD6-3D5B-356B-C749-F3834E9576C3}"/>
          </ac:spMkLst>
        </pc:spChg>
        <pc:spChg chg="add mod">
          <ac:chgData name="Franceschiello Benedetta" userId="c2677796-5d70-4739-a421-ca7608f3cfd8" providerId="ADAL" clId="{7795449D-65F9-424A-8A6A-05888E450575}" dt="2024-11-11T08:09:56.197" v="349" actId="1036"/>
          <ac:spMkLst>
            <pc:docMk/>
            <pc:sldMk cId="3374479597" sldId="856"/>
            <ac:spMk id="20" creationId="{CECFD090-480E-D628-EDF4-37BADE5F6438}"/>
          </ac:spMkLst>
        </pc:spChg>
        <pc:spChg chg="add mod">
          <ac:chgData name="Franceschiello Benedetta" userId="c2677796-5d70-4739-a421-ca7608f3cfd8" providerId="ADAL" clId="{7795449D-65F9-424A-8A6A-05888E450575}" dt="2024-11-11T08:10:31.644" v="393" actId="1037"/>
          <ac:spMkLst>
            <pc:docMk/>
            <pc:sldMk cId="3374479597" sldId="856"/>
            <ac:spMk id="22" creationId="{08B89FB6-58D0-DE0E-2A22-5501D3A814B4}"/>
          </ac:spMkLst>
        </pc:spChg>
        <pc:spChg chg="add mod">
          <ac:chgData name="Franceschiello Benedetta" userId="c2677796-5d70-4739-a421-ca7608f3cfd8" providerId="ADAL" clId="{7795449D-65F9-424A-8A6A-05888E450575}" dt="2024-11-11T10:27:17.167" v="458" actId="123"/>
          <ac:spMkLst>
            <pc:docMk/>
            <pc:sldMk cId="3374479597" sldId="856"/>
            <ac:spMk id="23" creationId="{60B27EDD-FCA7-CD38-E7F5-16C2F5D2321F}"/>
          </ac:spMkLst>
        </pc:spChg>
        <pc:picChg chg="mod modCrop">
          <ac:chgData name="Franceschiello Benedetta" userId="c2677796-5d70-4739-a421-ca7608f3cfd8" providerId="ADAL" clId="{7795449D-65F9-424A-8A6A-05888E450575}" dt="2024-11-11T08:08:27.868" v="311" actId="1076"/>
          <ac:picMkLst>
            <pc:docMk/>
            <pc:sldMk cId="3374479597" sldId="856"/>
            <ac:picMk id="4" creationId="{26F566B2-F7DB-438F-00DC-8AEC9F48E801}"/>
          </ac:picMkLst>
        </pc:picChg>
        <pc:picChg chg="mod topLvl">
          <ac:chgData name="Franceschiello Benedetta" userId="c2677796-5d70-4739-a421-ca7608f3cfd8" providerId="ADAL" clId="{7795449D-65F9-424A-8A6A-05888E450575}" dt="2024-11-11T08:09:31.468" v="325" actId="478"/>
          <ac:picMkLst>
            <pc:docMk/>
            <pc:sldMk cId="3374479597" sldId="856"/>
            <ac:picMk id="16" creationId="{DEF18FC6-92AF-2E59-2A2C-E5CBFA13D680}"/>
          </ac:picMkLst>
        </pc:picChg>
        <pc:cxnChg chg="add mod">
          <ac:chgData name="Franceschiello Benedetta" userId="c2677796-5d70-4739-a421-ca7608f3cfd8" providerId="ADAL" clId="{7795449D-65F9-424A-8A6A-05888E450575}" dt="2024-11-11T08:05:51.731" v="270" actId="208"/>
          <ac:cxnSpMkLst>
            <pc:docMk/>
            <pc:sldMk cId="3374479597" sldId="856"/>
            <ac:cxnSpMk id="8" creationId="{CB49A3FC-5F80-BE78-2DA0-CA4BBA6FF06D}"/>
          </ac:cxnSpMkLst>
        </pc:cxnChg>
        <pc:cxnChg chg="add mod">
          <ac:chgData name="Franceschiello Benedetta" userId="c2677796-5d70-4739-a421-ca7608f3cfd8" providerId="ADAL" clId="{7795449D-65F9-424A-8A6A-05888E450575}" dt="2024-11-11T08:06:08.875" v="273" actId="208"/>
          <ac:cxnSpMkLst>
            <pc:docMk/>
            <pc:sldMk cId="3374479597" sldId="856"/>
            <ac:cxnSpMk id="10" creationId="{416EFE22-A535-8630-A5FF-8473AB64B0DF}"/>
          </ac:cxnSpMkLst>
        </pc:cxnChg>
        <pc:cxnChg chg="add mod">
          <ac:chgData name="Franceschiello Benedetta" userId="c2677796-5d70-4739-a421-ca7608f3cfd8" providerId="ADAL" clId="{7795449D-65F9-424A-8A6A-05888E450575}" dt="2024-11-11T08:09:25.089" v="324" actId="14100"/>
          <ac:cxnSpMkLst>
            <pc:docMk/>
            <pc:sldMk cId="3374479597" sldId="856"/>
            <ac:cxnSpMk id="19" creationId="{3B81F572-994B-B171-98F1-F3BDBEC5DD73}"/>
          </ac:cxnSpMkLst>
        </pc:cxnChg>
      </pc:sldChg>
      <pc:sldChg chg="addSp delSp modSp add mod modNotesTx">
        <pc:chgData name="Franceschiello Benedetta" userId="c2677796-5d70-4739-a421-ca7608f3cfd8" providerId="ADAL" clId="{7795449D-65F9-424A-8A6A-05888E450575}" dt="2024-11-21T14:47:56.656" v="2572" actId="20577"/>
        <pc:sldMkLst>
          <pc:docMk/>
          <pc:sldMk cId="1388211158" sldId="857"/>
        </pc:sldMkLst>
        <pc:spChg chg="add mod">
          <ac:chgData name="Franceschiello Benedetta" userId="c2677796-5d70-4739-a421-ca7608f3cfd8" providerId="ADAL" clId="{7795449D-65F9-424A-8A6A-05888E450575}" dt="2024-11-21T13:11:58.438" v="2028" actId="255"/>
          <ac:spMkLst>
            <pc:docMk/>
            <pc:sldMk cId="1388211158" sldId="857"/>
            <ac:spMk id="4" creationId="{9D787596-601D-794D-C56C-375F1ED2CEB8}"/>
          </ac:spMkLst>
        </pc:spChg>
        <pc:spChg chg="mod">
          <ac:chgData name="Franceschiello Benedetta" userId="c2677796-5d70-4739-a421-ca7608f3cfd8" providerId="ADAL" clId="{7795449D-65F9-424A-8A6A-05888E450575}" dt="2024-11-21T13:08:12.844" v="2018" actId="20577"/>
          <ac:spMkLst>
            <pc:docMk/>
            <pc:sldMk cId="1388211158" sldId="857"/>
            <ac:spMk id="6" creationId="{C6686F08-AD28-90CF-48AF-8A0AED5ADD73}"/>
          </ac:spMkLst>
        </pc:spChg>
        <pc:spChg chg="mod">
          <ac:chgData name="Franceschiello Benedetta" userId="c2677796-5d70-4739-a421-ca7608f3cfd8" providerId="ADAL" clId="{7795449D-65F9-424A-8A6A-05888E450575}" dt="2024-11-21T14:47:56.656" v="2572" actId="20577"/>
          <ac:spMkLst>
            <pc:docMk/>
            <pc:sldMk cId="1388211158" sldId="857"/>
            <ac:spMk id="7" creationId="{1585E97E-D95A-5141-3942-BC4C0747ABE9}"/>
          </ac:spMkLst>
        </pc:spChg>
        <pc:spChg chg="mod">
          <ac:chgData name="Franceschiello Benedetta" userId="c2677796-5d70-4739-a421-ca7608f3cfd8" providerId="ADAL" clId="{7795449D-65F9-424A-8A6A-05888E450575}" dt="2024-11-21T13:08:19.504" v="2019" actId="14100"/>
          <ac:spMkLst>
            <pc:docMk/>
            <pc:sldMk cId="1388211158" sldId="857"/>
            <ac:spMk id="8" creationId="{0F3E06B2-D819-7807-06E0-68F8B6954909}"/>
          </ac:spMkLst>
        </pc:spChg>
        <pc:grpChg chg="add mod">
          <ac:chgData name="Franceschiello Benedetta" userId="c2677796-5d70-4739-a421-ca7608f3cfd8" providerId="ADAL" clId="{7795449D-65F9-424A-8A6A-05888E450575}" dt="2024-11-21T13:03:34.178" v="1705" actId="164"/>
          <ac:grpSpMkLst>
            <pc:docMk/>
            <pc:sldMk cId="1388211158" sldId="857"/>
            <ac:grpSpMk id="2" creationId="{D9B2C24D-BB98-F039-7A25-D9B417D7DD86}"/>
          </ac:grpSpMkLst>
        </pc:grpChg>
        <pc:grpChg chg="add mod">
          <ac:chgData name="Franceschiello Benedetta" userId="c2677796-5d70-4739-a421-ca7608f3cfd8" providerId="ADAL" clId="{7795449D-65F9-424A-8A6A-05888E450575}" dt="2024-11-21T13:54:50.950" v="2254" actId="1076"/>
          <ac:grpSpMkLst>
            <pc:docMk/>
            <pc:sldMk cId="1388211158" sldId="857"/>
            <ac:grpSpMk id="13" creationId="{744F86FA-5C12-E6C8-F1A7-19FF6E490F4E}"/>
          </ac:grpSpMkLst>
        </pc:grpChg>
        <pc:picChg chg="add mod modCrop">
          <ac:chgData name="Franceschiello Benedetta" userId="c2677796-5d70-4739-a421-ca7608f3cfd8" providerId="ADAL" clId="{7795449D-65F9-424A-8A6A-05888E450575}" dt="2024-11-21T13:55:00.147" v="2256" actId="1076"/>
          <ac:picMkLst>
            <pc:docMk/>
            <pc:sldMk cId="1388211158" sldId="857"/>
            <ac:picMk id="10" creationId="{C00D5E2E-C21D-5A3C-16C7-2F0227E93928}"/>
          </ac:picMkLst>
        </pc:picChg>
        <pc:picChg chg="add mod modCrop">
          <ac:chgData name="Franceschiello Benedetta" userId="c2677796-5d70-4739-a421-ca7608f3cfd8" providerId="ADAL" clId="{7795449D-65F9-424A-8A6A-05888E450575}" dt="2024-11-21T13:54:48.510" v="2253" actId="164"/>
          <ac:picMkLst>
            <pc:docMk/>
            <pc:sldMk cId="1388211158" sldId="857"/>
            <ac:picMk id="12" creationId="{92EA8C5D-2B1D-0B21-0C71-525BE3B10781}"/>
          </ac:picMkLst>
        </pc:picChg>
        <pc:picChg chg="add mod">
          <ac:chgData name="Franceschiello Benedetta" userId="c2677796-5d70-4739-a421-ca7608f3cfd8" providerId="ADAL" clId="{7795449D-65F9-424A-8A6A-05888E450575}" dt="2024-11-21T13:08:37.967" v="2024" actId="1076"/>
          <ac:picMkLst>
            <pc:docMk/>
            <pc:sldMk cId="1388211158" sldId="857"/>
            <ac:picMk id="1026" creationId="{BAE87480-DDF2-B5AE-4D58-24AF47FDF040}"/>
          </ac:picMkLst>
        </pc:picChg>
      </pc:sldChg>
      <pc:sldChg chg="modSp add mod modNotes">
        <pc:chgData name="Franceschiello Benedetta" userId="c2677796-5d70-4739-a421-ca7608f3cfd8" providerId="ADAL" clId="{7795449D-65F9-424A-8A6A-05888E450575}" dt="2024-11-11T10:47:51.124" v="972" actId="20577"/>
        <pc:sldMkLst>
          <pc:docMk/>
          <pc:sldMk cId="768195593" sldId="858"/>
        </pc:sldMkLst>
        <pc:spChg chg="mod">
          <ac:chgData name="Franceschiello Benedetta" userId="c2677796-5d70-4739-a421-ca7608f3cfd8" providerId="ADAL" clId="{7795449D-65F9-424A-8A6A-05888E450575}" dt="2024-11-11T10:47:51.124" v="972" actId="20577"/>
          <ac:spMkLst>
            <pc:docMk/>
            <pc:sldMk cId="768195593" sldId="858"/>
            <ac:spMk id="7" creationId="{2B2B37F2-EDB4-E37C-DB38-D107043FA482}"/>
          </ac:spMkLst>
        </pc:spChg>
      </pc:sldChg>
      <pc:sldChg chg="addSp delSp modSp add mod">
        <pc:chgData name="Franceschiello Benedetta" userId="c2677796-5d70-4739-a421-ca7608f3cfd8" providerId="ADAL" clId="{7795449D-65F9-424A-8A6A-05888E450575}" dt="2024-11-11T11:08:03.881" v="998" actId="1076"/>
        <pc:sldMkLst>
          <pc:docMk/>
          <pc:sldMk cId="1926477262" sldId="859"/>
        </pc:sldMkLst>
        <pc:spChg chg="mod">
          <ac:chgData name="Franceschiello Benedetta" userId="c2677796-5d70-4739-a421-ca7608f3cfd8" providerId="ADAL" clId="{7795449D-65F9-424A-8A6A-05888E450575}" dt="2024-11-11T10:48:01.269" v="982" actId="20577"/>
          <ac:spMkLst>
            <pc:docMk/>
            <pc:sldMk cId="1926477262" sldId="859"/>
            <ac:spMk id="7" creationId="{6EA12F13-96CE-EDEA-F227-85CEC53F6435}"/>
          </ac:spMkLst>
        </pc:spChg>
        <pc:picChg chg="add mod modCrop">
          <ac:chgData name="Franceschiello Benedetta" userId="c2677796-5d70-4739-a421-ca7608f3cfd8" providerId="ADAL" clId="{7795449D-65F9-424A-8A6A-05888E450575}" dt="2024-11-11T11:08:03.881" v="998" actId="1076"/>
          <ac:picMkLst>
            <pc:docMk/>
            <pc:sldMk cId="1926477262" sldId="859"/>
            <ac:picMk id="6" creationId="{16E4C109-F788-57AF-F653-3B6ABC7185DC}"/>
          </ac:picMkLst>
        </pc:picChg>
      </pc:sldChg>
      <pc:sldChg chg="modSp add mod">
        <pc:chgData name="Franceschiello Benedetta" userId="c2677796-5d70-4739-a421-ca7608f3cfd8" providerId="ADAL" clId="{7795449D-65F9-424A-8A6A-05888E450575}" dt="2024-11-21T14:48:11.792" v="2574" actId="20577"/>
        <pc:sldMkLst>
          <pc:docMk/>
          <pc:sldMk cId="2437748095" sldId="860"/>
        </pc:sldMkLst>
        <pc:spChg chg="mod">
          <ac:chgData name="Franceschiello Benedetta" userId="c2677796-5d70-4739-a421-ca7608f3cfd8" providerId="ADAL" clId="{7795449D-65F9-424A-8A6A-05888E450575}" dt="2024-11-21T14:48:11.792" v="2574" actId="20577"/>
          <ac:spMkLst>
            <pc:docMk/>
            <pc:sldMk cId="2437748095" sldId="860"/>
            <ac:spMk id="7" creationId="{69E4980D-613E-175F-121C-820E2AD2B733}"/>
          </ac:spMkLst>
        </pc:spChg>
      </pc:sldChg>
      <pc:sldChg chg="addSp modSp add mod modNotesTx">
        <pc:chgData name="Franceschiello Benedetta" userId="c2677796-5d70-4739-a421-ca7608f3cfd8" providerId="ADAL" clId="{7795449D-65F9-424A-8A6A-05888E450575}" dt="2024-11-21T12:59:34.011" v="1437" actId="20577"/>
        <pc:sldMkLst>
          <pc:docMk/>
          <pc:sldMk cId="2202746816" sldId="861"/>
        </pc:sldMkLst>
        <pc:spChg chg="mod">
          <ac:chgData name="Franceschiello Benedetta" userId="c2677796-5d70-4739-a421-ca7608f3cfd8" providerId="ADAL" clId="{7795449D-65F9-424A-8A6A-05888E450575}" dt="2024-11-21T12:55:27.811" v="1311" actId="164"/>
          <ac:spMkLst>
            <pc:docMk/>
            <pc:sldMk cId="2202746816" sldId="861"/>
            <ac:spMk id="6" creationId="{50E136EE-1275-0F1D-54F1-C4B6EE7D17DE}"/>
          </ac:spMkLst>
        </pc:spChg>
        <pc:spChg chg="mod">
          <ac:chgData name="Franceschiello Benedetta" userId="c2677796-5d70-4739-a421-ca7608f3cfd8" providerId="ADAL" clId="{7795449D-65F9-424A-8A6A-05888E450575}" dt="2024-11-21T12:53:28.137" v="1142" actId="20577"/>
          <ac:spMkLst>
            <pc:docMk/>
            <pc:sldMk cId="2202746816" sldId="861"/>
            <ac:spMk id="7" creationId="{4C0AB8A3-ECC2-D626-5BF7-CA5AA9522F9F}"/>
          </ac:spMkLst>
        </pc:spChg>
        <pc:spChg chg="mod">
          <ac:chgData name="Franceschiello Benedetta" userId="c2677796-5d70-4739-a421-ca7608f3cfd8" providerId="ADAL" clId="{7795449D-65F9-424A-8A6A-05888E450575}" dt="2024-11-21T12:58:37.953" v="1321" actId="1076"/>
          <ac:spMkLst>
            <pc:docMk/>
            <pc:sldMk cId="2202746816" sldId="861"/>
            <ac:spMk id="8" creationId="{9AC9DB23-0293-62E1-6670-890629311B38}"/>
          </ac:spMkLst>
        </pc:spChg>
        <pc:spChg chg="add mod">
          <ac:chgData name="Franceschiello Benedetta" userId="c2677796-5d70-4739-a421-ca7608f3cfd8" providerId="ADAL" clId="{7795449D-65F9-424A-8A6A-05888E450575}" dt="2024-11-21T12:59:00.828" v="1327" actId="2711"/>
          <ac:spMkLst>
            <pc:docMk/>
            <pc:sldMk cId="2202746816" sldId="861"/>
            <ac:spMk id="12" creationId="{2F5C3879-F6CE-997E-206C-576199F3744E}"/>
          </ac:spMkLst>
        </pc:spChg>
        <pc:grpChg chg="add mod">
          <ac:chgData name="Franceschiello Benedetta" userId="c2677796-5d70-4739-a421-ca7608f3cfd8" providerId="ADAL" clId="{7795449D-65F9-424A-8A6A-05888E450575}" dt="2024-11-21T12:58:40.984" v="1322" actId="1076"/>
          <ac:grpSpMkLst>
            <pc:docMk/>
            <pc:sldMk cId="2202746816" sldId="861"/>
            <ac:grpSpMk id="2" creationId="{9F2BAB08-8B28-FF94-864E-C557DC32F8FD}"/>
          </ac:grpSpMkLst>
        </pc:grpChg>
        <pc:picChg chg="mod modCrop">
          <ac:chgData name="Franceschiello Benedetta" userId="c2677796-5d70-4739-a421-ca7608f3cfd8" providerId="ADAL" clId="{7795449D-65F9-424A-8A6A-05888E450575}" dt="2024-11-21T12:53:52.840" v="1148" actId="1076"/>
          <ac:picMkLst>
            <pc:docMk/>
            <pc:sldMk cId="2202746816" sldId="861"/>
            <ac:picMk id="4" creationId="{513EF977-77E8-80DA-E87A-D031D8C3645D}"/>
          </ac:picMkLst>
        </pc:picChg>
        <pc:picChg chg="add mod modCrop">
          <ac:chgData name="Franceschiello Benedetta" userId="c2677796-5d70-4739-a421-ca7608f3cfd8" providerId="ADAL" clId="{7795449D-65F9-424A-8A6A-05888E450575}" dt="2024-11-21T12:58:31.563" v="1319" actId="1076"/>
          <ac:picMkLst>
            <pc:docMk/>
            <pc:sldMk cId="2202746816" sldId="861"/>
            <ac:picMk id="10" creationId="{AE8D3E10-87B4-07E1-3AA2-F5387E04DE64}"/>
          </ac:picMkLst>
        </pc:picChg>
      </pc:sldChg>
      <pc:sldChg chg="addSp delSp modSp add mod modNotesTx">
        <pc:chgData name="Franceschiello Benedetta" userId="c2677796-5d70-4739-a421-ca7608f3cfd8" providerId="ADAL" clId="{7795449D-65F9-424A-8A6A-05888E450575}" dt="2024-11-21T13:01:55.092" v="1665" actId="20577"/>
        <pc:sldMkLst>
          <pc:docMk/>
          <pc:sldMk cId="1233167495" sldId="862"/>
        </pc:sldMkLst>
        <pc:spChg chg="mod">
          <ac:chgData name="Franceschiello Benedetta" userId="c2677796-5d70-4739-a421-ca7608f3cfd8" providerId="ADAL" clId="{7795449D-65F9-424A-8A6A-05888E450575}" dt="2024-11-21T13:01:55.092" v="1665" actId="20577"/>
          <ac:spMkLst>
            <pc:docMk/>
            <pc:sldMk cId="1233167495" sldId="862"/>
            <ac:spMk id="6" creationId="{4FC4A5EF-3F7A-8CA2-3111-5AC2FB286440}"/>
          </ac:spMkLst>
        </pc:spChg>
        <pc:spChg chg="mod">
          <ac:chgData name="Franceschiello Benedetta" userId="c2677796-5d70-4739-a421-ca7608f3cfd8" providerId="ADAL" clId="{7795449D-65F9-424A-8A6A-05888E450575}" dt="2024-11-21T12:59:52.023" v="1452" actId="20577"/>
          <ac:spMkLst>
            <pc:docMk/>
            <pc:sldMk cId="1233167495" sldId="862"/>
            <ac:spMk id="7" creationId="{9447E41E-DF6B-F28B-4F2C-20350FADA4F3}"/>
          </ac:spMkLst>
        </pc:spChg>
        <pc:spChg chg="mod">
          <ac:chgData name="Franceschiello Benedetta" userId="c2677796-5d70-4739-a421-ca7608f3cfd8" providerId="ADAL" clId="{7795449D-65F9-424A-8A6A-05888E450575}" dt="2024-11-21T13:01:51.908" v="1663" actId="1076"/>
          <ac:spMkLst>
            <pc:docMk/>
            <pc:sldMk cId="1233167495" sldId="862"/>
            <ac:spMk id="8" creationId="{E582EC86-A1B6-5400-1608-28937C90C9D4}"/>
          </ac:spMkLst>
        </pc:spChg>
        <pc:picChg chg="mod modCrop">
          <ac:chgData name="Franceschiello Benedetta" userId="c2677796-5d70-4739-a421-ca7608f3cfd8" providerId="ADAL" clId="{7795449D-65F9-424A-8A6A-05888E450575}" dt="2024-11-21T13:00:29.224" v="1579" actId="732"/>
          <ac:picMkLst>
            <pc:docMk/>
            <pc:sldMk cId="1233167495" sldId="862"/>
            <ac:picMk id="4" creationId="{99D378DA-BBD9-95EA-9ECA-629B39D30B75}"/>
          </ac:picMkLst>
        </pc:picChg>
        <pc:picChg chg="add mod modCrop">
          <ac:chgData name="Franceschiello Benedetta" userId="c2677796-5d70-4739-a421-ca7608f3cfd8" providerId="ADAL" clId="{7795449D-65F9-424A-8A6A-05888E450575}" dt="2024-11-21T13:00:51.994" v="1588" actId="14100"/>
          <ac:picMkLst>
            <pc:docMk/>
            <pc:sldMk cId="1233167495" sldId="862"/>
            <ac:picMk id="9" creationId="{BC106049-2945-6A7A-94A9-D507EE268068}"/>
          </ac:picMkLst>
        </pc:picChg>
      </pc:sldChg>
      <pc:sldChg chg="addSp delSp modSp add mod ord">
        <pc:chgData name="Franceschiello Benedetta" userId="c2677796-5d70-4739-a421-ca7608f3cfd8" providerId="ADAL" clId="{7795449D-65F9-424A-8A6A-05888E450575}" dt="2024-11-23T09:20:25.703" v="2683" actId="1076"/>
        <pc:sldMkLst>
          <pc:docMk/>
          <pc:sldMk cId="528925885" sldId="863"/>
        </pc:sldMkLst>
        <pc:spChg chg="mod">
          <ac:chgData name="Franceschiello Benedetta" userId="c2677796-5d70-4739-a421-ca7608f3cfd8" providerId="ADAL" clId="{7795449D-65F9-424A-8A6A-05888E450575}" dt="2024-11-23T09:20:11.238" v="2680" actId="120"/>
          <ac:spMkLst>
            <pc:docMk/>
            <pc:sldMk cId="528925885" sldId="863"/>
            <ac:spMk id="6" creationId="{B637424D-DF24-15C7-B21C-667B326D2F55}"/>
          </ac:spMkLst>
        </pc:spChg>
        <pc:spChg chg="mod">
          <ac:chgData name="Franceschiello Benedetta" userId="c2677796-5d70-4739-a421-ca7608f3cfd8" providerId="ADAL" clId="{7795449D-65F9-424A-8A6A-05888E450575}" dt="2024-11-21T14:49:06.669" v="2611" actId="20577"/>
          <ac:spMkLst>
            <pc:docMk/>
            <pc:sldMk cId="528925885" sldId="863"/>
            <ac:spMk id="7" creationId="{100327D2-D2AA-6505-352B-653CBBB1BF6A}"/>
          </ac:spMkLst>
        </pc:spChg>
        <pc:spChg chg="mod">
          <ac:chgData name="Franceschiello Benedetta" userId="c2677796-5d70-4739-a421-ca7608f3cfd8" providerId="ADAL" clId="{7795449D-65F9-424A-8A6A-05888E450575}" dt="2024-11-21T14:42:40.766" v="2520" actId="1036"/>
          <ac:spMkLst>
            <pc:docMk/>
            <pc:sldMk cId="528925885" sldId="863"/>
            <ac:spMk id="8" creationId="{8E25704B-E7DF-810A-1757-AD41DF724D6A}"/>
          </ac:spMkLst>
        </pc:spChg>
        <pc:grpChg chg="mod">
          <ac:chgData name="Franceschiello Benedetta" userId="c2677796-5d70-4739-a421-ca7608f3cfd8" providerId="ADAL" clId="{7795449D-65F9-424A-8A6A-05888E450575}" dt="2024-11-23T09:20:25.703" v="2683" actId="1076"/>
          <ac:grpSpMkLst>
            <pc:docMk/>
            <pc:sldMk cId="528925885" sldId="863"/>
            <ac:grpSpMk id="2" creationId="{F1C07283-2658-5C83-48A4-09B38F42C706}"/>
          </ac:grpSpMkLst>
        </pc:grpChg>
        <pc:picChg chg="add mod">
          <ac:chgData name="Franceschiello Benedetta" userId="c2677796-5d70-4739-a421-ca7608f3cfd8" providerId="ADAL" clId="{7795449D-65F9-424A-8A6A-05888E450575}" dt="2024-11-23T09:19:59.953" v="2674" actId="1076"/>
          <ac:picMkLst>
            <pc:docMk/>
            <pc:sldMk cId="528925885" sldId="863"/>
            <ac:picMk id="12" creationId="{EE406D79-6236-4722-C005-ADB7D7962CAB}"/>
          </ac:picMkLst>
        </pc:picChg>
      </pc:sldChg>
      <pc:sldChg chg="addSp delSp modSp add mod modNotesTx">
        <pc:chgData name="Franceschiello Benedetta" userId="c2677796-5d70-4739-a421-ca7608f3cfd8" providerId="ADAL" clId="{7795449D-65F9-424A-8A6A-05888E450575}" dt="2024-11-25T11:54:44.353" v="4488" actId="20577"/>
        <pc:sldMkLst>
          <pc:docMk/>
          <pc:sldMk cId="3576498129" sldId="864"/>
        </pc:sldMkLst>
        <pc:spChg chg="del">
          <ac:chgData name="Franceschiello Benedetta" userId="c2677796-5d70-4739-a421-ca7608f3cfd8" providerId="ADAL" clId="{7795449D-65F9-424A-8A6A-05888E450575}" dt="2024-11-25T11:30:45.521" v="3714" actId="478"/>
          <ac:spMkLst>
            <pc:docMk/>
            <pc:sldMk cId="3576498129" sldId="864"/>
            <ac:spMk id="4" creationId="{B11DDF2C-A501-2AE3-903B-9F5D88514AC5}"/>
          </ac:spMkLst>
        </pc:spChg>
        <pc:spChg chg="mod">
          <ac:chgData name="Franceschiello Benedetta" userId="c2677796-5d70-4739-a421-ca7608f3cfd8" providerId="ADAL" clId="{7795449D-65F9-424A-8A6A-05888E450575}" dt="2024-11-25T11:54:44.353" v="4488" actId="20577"/>
          <ac:spMkLst>
            <pc:docMk/>
            <pc:sldMk cId="3576498129" sldId="864"/>
            <ac:spMk id="6" creationId="{FA3B7DAD-697F-6D89-07F5-461C8D959E81}"/>
          </ac:spMkLst>
        </pc:spChg>
        <pc:spChg chg="mod">
          <ac:chgData name="Franceschiello Benedetta" userId="c2677796-5d70-4739-a421-ca7608f3cfd8" providerId="ADAL" clId="{7795449D-65F9-424A-8A6A-05888E450575}" dt="2024-11-25T11:29:26.848" v="3598" actId="20577"/>
          <ac:spMkLst>
            <pc:docMk/>
            <pc:sldMk cId="3576498129" sldId="864"/>
            <ac:spMk id="7" creationId="{F8DFBE84-EA64-6BC1-F1DC-1DA82FBEA69C}"/>
          </ac:spMkLst>
        </pc:spChg>
        <pc:spChg chg="mod">
          <ac:chgData name="Franceschiello Benedetta" userId="c2677796-5d70-4739-a421-ca7608f3cfd8" providerId="ADAL" clId="{7795449D-65F9-424A-8A6A-05888E450575}" dt="2024-11-25T11:33:32.713" v="3838" actId="1035"/>
          <ac:spMkLst>
            <pc:docMk/>
            <pc:sldMk cId="3576498129" sldId="864"/>
            <ac:spMk id="8" creationId="{46ED469D-48D8-1CDC-0639-93E1C71CE752}"/>
          </ac:spMkLst>
        </pc:spChg>
        <pc:spChg chg="add mod">
          <ac:chgData name="Franceschiello Benedetta" userId="c2677796-5d70-4739-a421-ca7608f3cfd8" providerId="ADAL" clId="{7795449D-65F9-424A-8A6A-05888E450575}" dt="2024-11-25T11:35:17.495" v="3898" actId="1076"/>
          <ac:spMkLst>
            <pc:docMk/>
            <pc:sldMk cId="3576498129" sldId="864"/>
            <ac:spMk id="11" creationId="{22703027-1392-7D37-CC7C-CE375B5D1721}"/>
          </ac:spMkLst>
        </pc:spChg>
        <pc:grpChg chg="add del mod">
          <ac:chgData name="Franceschiello Benedetta" userId="c2677796-5d70-4739-a421-ca7608f3cfd8" providerId="ADAL" clId="{7795449D-65F9-424A-8A6A-05888E450575}" dt="2024-11-25T11:30:34.952" v="3709" actId="14100"/>
          <ac:grpSpMkLst>
            <pc:docMk/>
            <pc:sldMk cId="3576498129" sldId="864"/>
            <ac:grpSpMk id="2" creationId="{90415F57-7F7E-CD63-A7BE-71969FC73EB9}"/>
          </ac:grpSpMkLst>
        </pc:grpChg>
        <pc:picChg chg="add mod">
          <ac:chgData name="Franceschiello Benedetta" userId="c2677796-5d70-4739-a421-ca7608f3cfd8" providerId="ADAL" clId="{7795449D-65F9-424A-8A6A-05888E450575}" dt="2024-11-25T11:35:11.949" v="3896" actId="1076"/>
          <ac:picMkLst>
            <pc:docMk/>
            <pc:sldMk cId="3576498129" sldId="864"/>
            <ac:picMk id="9" creationId="{B74E7FEB-28FC-056D-1430-F2331187BC2F}"/>
          </ac:picMkLst>
        </pc:picChg>
        <pc:picChg chg="add mod">
          <ac:chgData name="Franceschiello Benedetta" userId="c2677796-5d70-4739-a421-ca7608f3cfd8" providerId="ADAL" clId="{7795449D-65F9-424A-8A6A-05888E450575}" dt="2024-11-25T11:31:28.666" v="3718" actId="1038"/>
          <ac:picMkLst>
            <pc:docMk/>
            <pc:sldMk cId="3576498129" sldId="864"/>
            <ac:picMk id="10" creationId="{8391FB00-AC08-7D40-D559-EFB4A41ECF64}"/>
          </ac:picMkLst>
        </pc:picChg>
        <pc:picChg chg="add mod">
          <ac:chgData name="Franceschiello Benedetta" userId="c2677796-5d70-4739-a421-ca7608f3cfd8" providerId="ADAL" clId="{7795449D-65F9-424A-8A6A-05888E450575}" dt="2024-11-25T11:35:17.495" v="3898" actId="1076"/>
          <ac:picMkLst>
            <pc:docMk/>
            <pc:sldMk cId="3576498129" sldId="864"/>
            <ac:picMk id="13" creationId="{0C98E69D-9F26-041E-388E-3F73F1DDC59F}"/>
          </ac:picMkLst>
        </pc:picChg>
      </pc:sldChg>
      <pc:sldChg chg="addSp delSp modSp add mod modNotesTx">
        <pc:chgData name="Franceschiello Benedetta" userId="c2677796-5d70-4739-a421-ca7608f3cfd8" providerId="ADAL" clId="{7795449D-65F9-424A-8A6A-05888E450575}" dt="2024-11-25T14:21:43.157" v="5095" actId="571"/>
        <pc:sldMkLst>
          <pc:docMk/>
          <pc:sldMk cId="1418308525" sldId="865"/>
        </pc:sldMkLst>
        <pc:spChg chg="del">
          <ac:chgData name="Franceschiello Benedetta" userId="c2677796-5d70-4739-a421-ca7608f3cfd8" providerId="ADAL" clId="{7795449D-65F9-424A-8A6A-05888E450575}" dt="2024-11-25T11:35:42.186" v="3899" actId="478"/>
          <ac:spMkLst>
            <pc:docMk/>
            <pc:sldMk cId="1418308525" sldId="865"/>
            <ac:spMk id="4" creationId="{8219C1D4-198B-7C3F-19C0-0D07D5FF6CFD}"/>
          </ac:spMkLst>
        </pc:spChg>
        <pc:spChg chg="del mod topLvl">
          <ac:chgData name="Franceschiello Benedetta" userId="c2677796-5d70-4739-a421-ca7608f3cfd8" providerId="ADAL" clId="{7795449D-65F9-424A-8A6A-05888E450575}" dt="2024-11-25T11:37:52.836" v="3905" actId="478"/>
          <ac:spMkLst>
            <pc:docMk/>
            <pc:sldMk cId="1418308525" sldId="865"/>
            <ac:spMk id="6" creationId="{7BABB18C-5B14-93B8-9BF1-FB6D378C4913}"/>
          </ac:spMkLst>
        </pc:spChg>
        <pc:spChg chg="mod">
          <ac:chgData name="Franceschiello Benedetta" userId="c2677796-5d70-4739-a421-ca7608f3cfd8" providerId="ADAL" clId="{7795449D-65F9-424A-8A6A-05888E450575}" dt="2024-11-25T11:44:35.308" v="4102" actId="20577"/>
          <ac:spMkLst>
            <pc:docMk/>
            <pc:sldMk cId="1418308525" sldId="865"/>
            <ac:spMk id="7" creationId="{B2A19C77-3648-3B16-4A03-B30E483097B9}"/>
          </ac:spMkLst>
        </pc:spChg>
        <pc:spChg chg="del topLvl">
          <ac:chgData name="Franceschiello Benedetta" userId="c2677796-5d70-4739-a421-ca7608f3cfd8" providerId="ADAL" clId="{7795449D-65F9-424A-8A6A-05888E450575}" dt="2024-11-25T11:37:54.305" v="3906" actId="478"/>
          <ac:spMkLst>
            <pc:docMk/>
            <pc:sldMk cId="1418308525" sldId="865"/>
            <ac:spMk id="8" creationId="{251802AE-7B88-D042-2746-0A85F95381CD}"/>
          </ac:spMkLst>
        </pc:spChg>
        <pc:spChg chg="add mod">
          <ac:chgData name="Franceschiello Benedetta" userId="c2677796-5d70-4739-a421-ca7608f3cfd8" providerId="ADAL" clId="{7795449D-65F9-424A-8A6A-05888E450575}" dt="2024-11-25T11:38:09.689" v="3913" actId="1076"/>
          <ac:spMkLst>
            <pc:docMk/>
            <pc:sldMk cId="1418308525" sldId="865"/>
            <ac:spMk id="9" creationId="{E6F70E58-C5D0-0BFE-E3DC-425F4A390170}"/>
          </ac:spMkLst>
        </pc:spChg>
        <pc:spChg chg="add mod">
          <ac:chgData name="Franceschiello Benedetta" userId="c2677796-5d70-4739-a421-ca7608f3cfd8" providerId="ADAL" clId="{7795449D-65F9-424A-8A6A-05888E450575}" dt="2024-11-25T11:38:54.153" v="3940" actId="1076"/>
          <ac:spMkLst>
            <pc:docMk/>
            <pc:sldMk cId="1418308525" sldId="865"/>
            <ac:spMk id="12" creationId="{B0CBC3A8-F4A5-9F89-97A1-DA2EE784F4EA}"/>
          </ac:spMkLst>
        </pc:spChg>
        <pc:spChg chg="add del mod">
          <ac:chgData name="Franceschiello Benedetta" userId="c2677796-5d70-4739-a421-ca7608f3cfd8" providerId="ADAL" clId="{7795449D-65F9-424A-8A6A-05888E450575}" dt="2024-11-25T11:38:51.731" v="3939" actId="11529"/>
          <ac:spMkLst>
            <pc:docMk/>
            <pc:sldMk cId="1418308525" sldId="865"/>
            <ac:spMk id="13" creationId="{DE06232F-AC4E-188D-3ED7-028397B572BB}"/>
          </ac:spMkLst>
        </pc:spChg>
        <pc:spChg chg="add mod">
          <ac:chgData name="Franceschiello Benedetta" userId="c2677796-5d70-4739-a421-ca7608f3cfd8" providerId="ADAL" clId="{7795449D-65F9-424A-8A6A-05888E450575}" dt="2024-11-25T11:39:20.055" v="3950" actId="20577"/>
          <ac:spMkLst>
            <pc:docMk/>
            <pc:sldMk cId="1418308525" sldId="865"/>
            <ac:spMk id="15" creationId="{D1062412-44B4-F52C-18F0-08B08B34A2F7}"/>
          </ac:spMkLst>
        </pc:spChg>
        <pc:spChg chg="add mod">
          <ac:chgData name="Franceschiello Benedetta" userId="c2677796-5d70-4739-a421-ca7608f3cfd8" providerId="ADAL" clId="{7795449D-65F9-424A-8A6A-05888E450575}" dt="2024-11-25T11:39:35.779" v="3970" actId="20577"/>
          <ac:spMkLst>
            <pc:docMk/>
            <pc:sldMk cId="1418308525" sldId="865"/>
            <ac:spMk id="16" creationId="{098216CF-3E15-568B-EBF5-D6AE3AB1617F}"/>
          </ac:spMkLst>
        </pc:spChg>
        <pc:spChg chg="add mod">
          <ac:chgData name="Franceschiello Benedetta" userId="c2677796-5d70-4739-a421-ca7608f3cfd8" providerId="ADAL" clId="{7795449D-65F9-424A-8A6A-05888E450575}" dt="2024-11-25T11:40:20.245" v="4018" actId="14100"/>
          <ac:spMkLst>
            <pc:docMk/>
            <pc:sldMk cId="1418308525" sldId="865"/>
            <ac:spMk id="17" creationId="{6F7E82ED-4137-34E1-5D2D-8F5D214FADEF}"/>
          </ac:spMkLst>
        </pc:spChg>
        <pc:spChg chg="add mod">
          <ac:chgData name="Franceschiello Benedetta" userId="c2677796-5d70-4739-a421-ca7608f3cfd8" providerId="ADAL" clId="{7795449D-65F9-424A-8A6A-05888E450575}" dt="2024-11-25T11:41:33.419" v="4055" actId="14100"/>
          <ac:spMkLst>
            <pc:docMk/>
            <pc:sldMk cId="1418308525" sldId="865"/>
            <ac:spMk id="18" creationId="{90A3F028-5894-4BE6-CBD2-AD21E6983286}"/>
          </ac:spMkLst>
        </pc:spChg>
        <pc:spChg chg="add mod">
          <ac:chgData name="Franceschiello Benedetta" userId="c2677796-5d70-4739-a421-ca7608f3cfd8" providerId="ADAL" clId="{7795449D-65F9-424A-8A6A-05888E450575}" dt="2024-11-25T11:41:27.901" v="4054" actId="1076"/>
          <ac:spMkLst>
            <pc:docMk/>
            <pc:sldMk cId="1418308525" sldId="865"/>
            <ac:spMk id="19" creationId="{4F038CEC-85E3-D183-A379-2A9A74701EBF}"/>
          </ac:spMkLst>
        </pc:spChg>
        <pc:spChg chg="add mod">
          <ac:chgData name="Franceschiello Benedetta" userId="c2677796-5d70-4739-a421-ca7608f3cfd8" providerId="ADAL" clId="{7795449D-65F9-424A-8A6A-05888E450575}" dt="2024-11-25T11:47:13.844" v="4184" actId="1076"/>
          <ac:spMkLst>
            <pc:docMk/>
            <pc:sldMk cId="1418308525" sldId="865"/>
            <ac:spMk id="20" creationId="{2CD5A055-1A88-20B0-2884-A64413FF0B36}"/>
          </ac:spMkLst>
        </pc:spChg>
        <pc:spChg chg="add mod">
          <ac:chgData name="Franceschiello Benedetta" userId="c2677796-5d70-4739-a421-ca7608f3cfd8" providerId="ADAL" clId="{7795449D-65F9-424A-8A6A-05888E450575}" dt="2024-11-25T11:55:11.136" v="4522" actId="1038"/>
          <ac:spMkLst>
            <pc:docMk/>
            <pc:sldMk cId="1418308525" sldId="865"/>
            <ac:spMk id="21" creationId="{C7702814-FB87-9412-1645-3B3A2AC17A82}"/>
          </ac:spMkLst>
        </pc:spChg>
        <pc:grpChg chg="del">
          <ac:chgData name="Franceschiello Benedetta" userId="c2677796-5d70-4739-a421-ca7608f3cfd8" providerId="ADAL" clId="{7795449D-65F9-424A-8A6A-05888E450575}" dt="2024-11-25T11:37:52.836" v="3905" actId="478"/>
          <ac:grpSpMkLst>
            <pc:docMk/>
            <pc:sldMk cId="1418308525" sldId="865"/>
            <ac:grpSpMk id="2" creationId="{DC8CB418-BE5C-17DA-3644-FC212AE6C801}"/>
          </ac:grpSpMkLst>
        </pc:grpChg>
        <pc:picChg chg="add mod">
          <ac:chgData name="Franceschiello Benedetta" userId="c2677796-5d70-4739-a421-ca7608f3cfd8" providerId="ADAL" clId="{7795449D-65F9-424A-8A6A-05888E450575}" dt="2024-11-25T14:21:43.157" v="5095" actId="571"/>
          <ac:picMkLst>
            <pc:docMk/>
            <pc:sldMk cId="1418308525" sldId="865"/>
            <ac:picMk id="2" creationId="{03DEC7A0-79C7-94C7-29FF-771111530C40}"/>
          </ac:picMkLst>
        </pc:picChg>
        <pc:picChg chg="add mod">
          <ac:chgData name="Franceschiello Benedetta" userId="c2677796-5d70-4739-a421-ca7608f3cfd8" providerId="ADAL" clId="{7795449D-65F9-424A-8A6A-05888E450575}" dt="2024-11-25T11:46:50.596" v="4176" actId="408"/>
          <ac:picMkLst>
            <pc:docMk/>
            <pc:sldMk cId="1418308525" sldId="865"/>
            <ac:picMk id="4098" creationId="{45122442-826F-E8EC-7F0F-9007CA0369C9}"/>
          </ac:picMkLst>
        </pc:picChg>
        <pc:picChg chg="add mod">
          <ac:chgData name="Franceschiello Benedetta" userId="c2677796-5d70-4739-a421-ca7608f3cfd8" providerId="ADAL" clId="{7795449D-65F9-424A-8A6A-05888E450575}" dt="2024-11-25T11:46:50.596" v="4176" actId="408"/>
          <ac:picMkLst>
            <pc:docMk/>
            <pc:sldMk cId="1418308525" sldId="865"/>
            <ac:picMk id="4100" creationId="{92E2DB07-6660-96DD-528F-090DA953E30B}"/>
          </ac:picMkLst>
        </pc:picChg>
        <pc:picChg chg="add mod">
          <ac:chgData name="Franceschiello Benedetta" userId="c2677796-5d70-4739-a421-ca7608f3cfd8" providerId="ADAL" clId="{7795449D-65F9-424A-8A6A-05888E450575}" dt="2024-11-25T11:46:50.596" v="4176" actId="408"/>
          <ac:picMkLst>
            <pc:docMk/>
            <pc:sldMk cId="1418308525" sldId="865"/>
            <ac:picMk id="4102" creationId="{A1331CDC-4BEF-2752-F062-639077E98B7B}"/>
          </ac:picMkLst>
        </pc:picChg>
        <pc:cxnChg chg="add del mod">
          <ac:chgData name="Franceschiello Benedetta" userId="c2677796-5d70-4739-a421-ca7608f3cfd8" providerId="ADAL" clId="{7795449D-65F9-424A-8A6A-05888E450575}" dt="2024-11-25T11:39:01.170" v="3942" actId="478"/>
          <ac:cxnSpMkLst>
            <pc:docMk/>
            <pc:sldMk cId="1418308525" sldId="865"/>
            <ac:cxnSpMk id="11" creationId="{D79A1F83-3F74-B600-9DA9-5DFEEFED865A}"/>
          </ac:cxnSpMkLst>
        </pc:cxnChg>
      </pc:sldChg>
      <pc:sldChg chg="delSp modSp add mod modNotesTx">
        <pc:chgData name="Franceschiello Benedetta" userId="c2677796-5d70-4739-a421-ca7608f3cfd8" providerId="ADAL" clId="{7795449D-65F9-424A-8A6A-05888E450575}" dt="2024-11-25T11:52:40.331" v="4483" actId="1076"/>
        <pc:sldMkLst>
          <pc:docMk/>
          <pc:sldMk cId="1506647737" sldId="866"/>
        </pc:sldMkLst>
        <pc:spChg chg="del">
          <ac:chgData name="Franceschiello Benedetta" userId="c2677796-5d70-4739-a421-ca7608f3cfd8" providerId="ADAL" clId="{7795449D-65F9-424A-8A6A-05888E450575}" dt="2024-11-25T11:49:06.478" v="4195" actId="478"/>
          <ac:spMkLst>
            <pc:docMk/>
            <pc:sldMk cId="1506647737" sldId="866"/>
            <ac:spMk id="4" creationId="{A997CCC5-F85C-4F47-0103-CBDB0100E2C4}"/>
          </ac:spMkLst>
        </pc:spChg>
        <pc:spChg chg="mod">
          <ac:chgData name="Franceschiello Benedetta" userId="c2677796-5d70-4739-a421-ca7608f3cfd8" providerId="ADAL" clId="{7795449D-65F9-424A-8A6A-05888E450575}" dt="2024-11-25T11:52:40.331" v="4483" actId="1076"/>
          <ac:spMkLst>
            <pc:docMk/>
            <pc:sldMk cId="1506647737" sldId="866"/>
            <ac:spMk id="6" creationId="{973A24B1-D2E3-6941-459A-E6561A26E85D}"/>
          </ac:spMkLst>
        </pc:spChg>
        <pc:spChg chg="mod">
          <ac:chgData name="Franceschiello Benedetta" userId="c2677796-5d70-4739-a421-ca7608f3cfd8" providerId="ADAL" clId="{7795449D-65F9-424A-8A6A-05888E450575}" dt="2024-11-25T11:51:05.180" v="4284" actId="20577"/>
          <ac:spMkLst>
            <pc:docMk/>
            <pc:sldMk cId="1506647737" sldId="866"/>
            <ac:spMk id="7" creationId="{C85BEC96-44EF-1618-D0CE-3DB647690A90}"/>
          </ac:spMkLst>
        </pc:spChg>
        <pc:spChg chg="mod">
          <ac:chgData name="Franceschiello Benedetta" userId="c2677796-5d70-4739-a421-ca7608f3cfd8" providerId="ADAL" clId="{7795449D-65F9-424A-8A6A-05888E450575}" dt="2024-11-25T11:52:26.782" v="4480" actId="14100"/>
          <ac:spMkLst>
            <pc:docMk/>
            <pc:sldMk cId="1506647737" sldId="866"/>
            <ac:spMk id="8" creationId="{5BF268B5-61BC-16D3-F1F2-2C405249BEE2}"/>
          </ac:spMkLst>
        </pc:spChg>
        <pc:grpChg chg="mod">
          <ac:chgData name="Franceschiello Benedetta" userId="c2677796-5d70-4739-a421-ca7608f3cfd8" providerId="ADAL" clId="{7795449D-65F9-424A-8A6A-05888E450575}" dt="2024-11-25T11:49:12.136" v="4196" actId="14100"/>
          <ac:grpSpMkLst>
            <pc:docMk/>
            <pc:sldMk cId="1506647737" sldId="866"/>
            <ac:grpSpMk id="2" creationId="{3E9C9FCF-E78C-4055-A482-11CBDAD44581}"/>
          </ac:grpSpMkLst>
        </pc:grpChg>
      </pc:sldChg>
      <pc:sldChg chg="addSp delSp modSp add mod modNotesTx">
        <pc:chgData name="Franceschiello Benedetta" userId="c2677796-5d70-4739-a421-ca7608f3cfd8" providerId="ADAL" clId="{7795449D-65F9-424A-8A6A-05888E450575}" dt="2024-11-25T13:35:07.898" v="4968" actId="1076"/>
        <pc:sldMkLst>
          <pc:docMk/>
          <pc:sldMk cId="1356635193" sldId="867"/>
        </pc:sldMkLst>
        <pc:spChg chg="del">
          <ac:chgData name="Franceschiello Benedetta" userId="c2677796-5d70-4739-a421-ca7608f3cfd8" providerId="ADAL" clId="{7795449D-65F9-424A-8A6A-05888E450575}" dt="2024-11-25T12:22:32.309" v="4669" actId="478"/>
          <ac:spMkLst>
            <pc:docMk/>
            <pc:sldMk cId="1356635193" sldId="867"/>
            <ac:spMk id="4" creationId="{14A97B71-35A9-633B-6DC7-24845BC467F6}"/>
          </ac:spMkLst>
        </pc:spChg>
        <pc:spChg chg="mod">
          <ac:chgData name="Franceschiello Benedetta" userId="c2677796-5d70-4739-a421-ca7608f3cfd8" providerId="ADAL" clId="{7795449D-65F9-424A-8A6A-05888E450575}" dt="2024-11-25T12:32:51.163" v="4843" actId="313"/>
          <ac:spMkLst>
            <pc:docMk/>
            <pc:sldMk cId="1356635193" sldId="867"/>
            <ac:spMk id="6" creationId="{0B4F8E7F-2A00-D7B5-D129-F50CC6D489D0}"/>
          </ac:spMkLst>
        </pc:spChg>
        <pc:spChg chg="mod">
          <ac:chgData name="Franceschiello Benedetta" userId="c2677796-5d70-4739-a421-ca7608f3cfd8" providerId="ADAL" clId="{7795449D-65F9-424A-8A6A-05888E450575}" dt="2024-11-25T12:22:18.922" v="4648" actId="20577"/>
          <ac:spMkLst>
            <pc:docMk/>
            <pc:sldMk cId="1356635193" sldId="867"/>
            <ac:spMk id="7" creationId="{23B936FF-0C43-9205-C1EE-1493F9E4D4C8}"/>
          </ac:spMkLst>
        </pc:spChg>
        <pc:spChg chg="mod">
          <ac:chgData name="Franceschiello Benedetta" userId="c2677796-5d70-4739-a421-ca7608f3cfd8" providerId="ADAL" clId="{7795449D-65F9-424A-8A6A-05888E450575}" dt="2024-11-25T12:32:44.046" v="4840" actId="14100"/>
          <ac:spMkLst>
            <pc:docMk/>
            <pc:sldMk cId="1356635193" sldId="867"/>
            <ac:spMk id="8" creationId="{36E6416D-6844-B9AA-CFEA-1F454F65C4B5}"/>
          </ac:spMkLst>
        </pc:spChg>
        <pc:picChg chg="add mod modCrop">
          <ac:chgData name="Franceschiello Benedetta" userId="c2677796-5d70-4739-a421-ca7608f3cfd8" providerId="ADAL" clId="{7795449D-65F9-424A-8A6A-05888E450575}" dt="2024-11-25T13:35:07.898" v="4968" actId="1076"/>
          <ac:picMkLst>
            <pc:docMk/>
            <pc:sldMk cId="1356635193" sldId="867"/>
            <ac:picMk id="9" creationId="{35D45185-DAD8-2A42-C940-1ABC8476CE72}"/>
          </ac:picMkLst>
        </pc:picChg>
      </pc:sldChg>
      <pc:sldChg chg="addSp delSp modSp add mod modNotesTx">
        <pc:chgData name="Franceschiello Benedetta" userId="c2677796-5d70-4739-a421-ca7608f3cfd8" providerId="ADAL" clId="{7795449D-65F9-424A-8A6A-05888E450575}" dt="2024-11-25T13:37:16.493" v="4973" actId="1076"/>
        <pc:sldMkLst>
          <pc:docMk/>
          <pc:sldMk cId="326342525" sldId="868"/>
        </pc:sldMkLst>
        <pc:spChg chg="del">
          <ac:chgData name="Franceschiello Benedetta" userId="c2677796-5d70-4739-a421-ca7608f3cfd8" providerId="ADAL" clId="{7795449D-65F9-424A-8A6A-05888E450575}" dt="2024-11-25T12:22:46.464" v="4686" actId="478"/>
          <ac:spMkLst>
            <pc:docMk/>
            <pc:sldMk cId="326342525" sldId="868"/>
            <ac:spMk id="4" creationId="{4520FFD1-1CBD-7ECB-4811-19FC560B47F2}"/>
          </ac:spMkLst>
        </pc:spChg>
        <pc:spChg chg="mod">
          <ac:chgData name="Franceschiello Benedetta" userId="c2677796-5d70-4739-a421-ca7608f3cfd8" providerId="ADAL" clId="{7795449D-65F9-424A-8A6A-05888E450575}" dt="2024-11-25T12:23:20.658" v="4712" actId="1076"/>
          <ac:spMkLst>
            <pc:docMk/>
            <pc:sldMk cId="326342525" sldId="868"/>
            <ac:spMk id="6" creationId="{06F80FDA-DC11-9854-6A80-673A943A8E47}"/>
          </ac:spMkLst>
        </pc:spChg>
        <pc:spChg chg="mod">
          <ac:chgData name="Franceschiello Benedetta" userId="c2677796-5d70-4739-a421-ca7608f3cfd8" providerId="ADAL" clId="{7795449D-65F9-424A-8A6A-05888E450575}" dt="2024-11-25T12:31:57.183" v="4755" actId="20577"/>
          <ac:spMkLst>
            <pc:docMk/>
            <pc:sldMk cId="326342525" sldId="868"/>
            <ac:spMk id="7" creationId="{35AB060B-B1B1-5F3D-6F73-996621CBA989}"/>
          </ac:spMkLst>
        </pc:spChg>
        <pc:spChg chg="add mod">
          <ac:chgData name="Franceschiello Benedetta" userId="c2677796-5d70-4739-a421-ca7608f3cfd8" providerId="ADAL" clId="{7795449D-65F9-424A-8A6A-05888E450575}" dt="2024-11-25T12:24:54.902" v="4723" actId="1076"/>
          <ac:spMkLst>
            <pc:docMk/>
            <pc:sldMk cId="326342525" sldId="868"/>
            <ac:spMk id="10" creationId="{0AB9D239-1243-C3DA-A017-25F241A50769}"/>
          </ac:spMkLst>
        </pc:spChg>
        <pc:grpChg chg="mod">
          <ac:chgData name="Franceschiello Benedetta" userId="c2677796-5d70-4739-a421-ca7608f3cfd8" providerId="ADAL" clId="{7795449D-65F9-424A-8A6A-05888E450575}" dt="2024-11-25T12:24:34.193" v="4721" actId="1076"/>
          <ac:grpSpMkLst>
            <pc:docMk/>
            <pc:sldMk cId="326342525" sldId="868"/>
            <ac:grpSpMk id="2" creationId="{C4D58B4A-8694-CC91-E816-39567C5E1BF1}"/>
          </ac:grpSpMkLst>
        </pc:grpChg>
        <pc:picChg chg="add mod">
          <ac:chgData name="Franceschiello Benedetta" userId="c2677796-5d70-4739-a421-ca7608f3cfd8" providerId="ADAL" clId="{7795449D-65F9-424A-8A6A-05888E450575}" dt="2024-11-25T12:24:12.823" v="4719" actId="1076"/>
          <ac:picMkLst>
            <pc:docMk/>
            <pc:sldMk cId="326342525" sldId="868"/>
            <ac:picMk id="9" creationId="{760D7B99-FC54-091D-1734-76B232F68A69}"/>
          </ac:picMkLst>
        </pc:picChg>
        <pc:picChg chg="add mod">
          <ac:chgData name="Franceschiello Benedetta" userId="c2677796-5d70-4739-a421-ca7608f3cfd8" providerId="ADAL" clId="{7795449D-65F9-424A-8A6A-05888E450575}" dt="2024-11-25T13:37:16.493" v="4973" actId="1076"/>
          <ac:picMkLst>
            <pc:docMk/>
            <pc:sldMk cId="326342525" sldId="868"/>
            <ac:picMk id="11" creationId="{1C6CA9F1-BB7B-7440-245E-F54E72F88AE1}"/>
          </ac:picMkLst>
        </pc:picChg>
      </pc:sldChg>
      <pc:sldChg chg="addSp delSp modSp add mod">
        <pc:chgData name="Franceschiello Benedetta" userId="c2677796-5d70-4739-a421-ca7608f3cfd8" providerId="ADAL" clId="{7795449D-65F9-424A-8A6A-05888E450575}" dt="2024-11-25T13:25:18.060" v="4945" actId="1076"/>
        <pc:sldMkLst>
          <pc:docMk/>
          <pc:sldMk cId="3569129234" sldId="869"/>
        </pc:sldMkLst>
        <pc:spChg chg="del">
          <ac:chgData name="Franceschiello Benedetta" userId="c2677796-5d70-4739-a421-ca7608f3cfd8" providerId="ADAL" clId="{7795449D-65F9-424A-8A6A-05888E450575}" dt="2024-11-25T13:12:40.789" v="4844" actId="478"/>
          <ac:spMkLst>
            <pc:docMk/>
            <pc:sldMk cId="3569129234" sldId="869"/>
            <ac:spMk id="4" creationId="{AF5AC4EF-0DD5-EB2C-D656-21A4B897CB42}"/>
          </ac:spMkLst>
        </pc:spChg>
        <pc:spChg chg="del topLvl">
          <ac:chgData name="Franceschiello Benedetta" userId="c2677796-5d70-4739-a421-ca7608f3cfd8" providerId="ADAL" clId="{7795449D-65F9-424A-8A6A-05888E450575}" dt="2024-11-25T13:12:51.413" v="4845" actId="478"/>
          <ac:spMkLst>
            <pc:docMk/>
            <pc:sldMk cId="3569129234" sldId="869"/>
            <ac:spMk id="6" creationId="{E97D3281-BF5C-348D-EC97-BA551838777B}"/>
          </ac:spMkLst>
        </pc:spChg>
        <pc:spChg chg="mod">
          <ac:chgData name="Franceschiello Benedetta" userId="c2677796-5d70-4739-a421-ca7608f3cfd8" providerId="ADAL" clId="{7795449D-65F9-424A-8A6A-05888E450575}" dt="2024-11-25T13:12:59.018" v="4876" actId="20577"/>
          <ac:spMkLst>
            <pc:docMk/>
            <pc:sldMk cId="3569129234" sldId="869"/>
            <ac:spMk id="7" creationId="{39E9C7C1-1654-B362-B324-3AC570B50506}"/>
          </ac:spMkLst>
        </pc:spChg>
        <pc:spChg chg="del topLvl">
          <ac:chgData name="Franceschiello Benedetta" userId="c2677796-5d70-4739-a421-ca7608f3cfd8" providerId="ADAL" clId="{7795449D-65F9-424A-8A6A-05888E450575}" dt="2024-11-25T13:12:52.425" v="4846" actId="478"/>
          <ac:spMkLst>
            <pc:docMk/>
            <pc:sldMk cId="3569129234" sldId="869"/>
            <ac:spMk id="8" creationId="{29FF7221-B1A5-3BD9-FC70-EE75F36947C9}"/>
          </ac:spMkLst>
        </pc:spChg>
        <pc:spChg chg="add mod">
          <ac:chgData name="Franceschiello Benedetta" userId="c2677796-5d70-4739-a421-ca7608f3cfd8" providerId="ADAL" clId="{7795449D-65F9-424A-8A6A-05888E450575}" dt="2024-11-25T13:19:44.362" v="4911" actId="20577"/>
          <ac:spMkLst>
            <pc:docMk/>
            <pc:sldMk cId="3569129234" sldId="869"/>
            <ac:spMk id="9" creationId="{EE7C78B6-0560-2B67-6BD4-191541AD246A}"/>
          </ac:spMkLst>
        </pc:spChg>
        <pc:spChg chg="add del mod">
          <ac:chgData name="Franceschiello Benedetta" userId="c2677796-5d70-4739-a421-ca7608f3cfd8" providerId="ADAL" clId="{7795449D-65F9-424A-8A6A-05888E450575}" dt="2024-11-25T13:19:37.213" v="4905"/>
          <ac:spMkLst>
            <pc:docMk/>
            <pc:sldMk cId="3569129234" sldId="869"/>
            <ac:spMk id="10" creationId="{28580764-08C9-6559-A117-36AAACB0A78D}"/>
          </ac:spMkLst>
        </pc:spChg>
        <pc:spChg chg="add mod">
          <ac:chgData name="Franceschiello Benedetta" userId="c2677796-5d70-4739-a421-ca7608f3cfd8" providerId="ADAL" clId="{7795449D-65F9-424A-8A6A-05888E450575}" dt="2024-11-25T13:22:14.750" v="4924" actId="14861"/>
          <ac:spMkLst>
            <pc:docMk/>
            <pc:sldMk cId="3569129234" sldId="869"/>
            <ac:spMk id="13" creationId="{483DAA1E-DA06-E11A-4C8B-A33E40FCD37C}"/>
          </ac:spMkLst>
        </pc:spChg>
        <pc:grpChg chg="del">
          <ac:chgData name="Franceschiello Benedetta" userId="c2677796-5d70-4739-a421-ca7608f3cfd8" providerId="ADAL" clId="{7795449D-65F9-424A-8A6A-05888E450575}" dt="2024-11-25T13:12:51.413" v="4845" actId="478"/>
          <ac:grpSpMkLst>
            <pc:docMk/>
            <pc:sldMk cId="3569129234" sldId="869"/>
            <ac:grpSpMk id="2" creationId="{8E24BF02-E91F-1D24-B331-CB9260603A21}"/>
          </ac:grpSpMkLst>
        </pc:grpChg>
        <pc:picChg chg="add mod">
          <ac:chgData name="Franceschiello Benedetta" userId="c2677796-5d70-4739-a421-ca7608f3cfd8" providerId="ADAL" clId="{7795449D-65F9-424A-8A6A-05888E450575}" dt="2024-11-25T13:21:54.676" v="4920" actId="1076"/>
          <ac:picMkLst>
            <pc:docMk/>
            <pc:sldMk cId="3569129234" sldId="869"/>
            <ac:picMk id="12" creationId="{8E748323-692B-44A8-3497-4CB0BC3B3DF8}"/>
          </ac:picMkLst>
        </pc:picChg>
        <pc:picChg chg="add del mod">
          <ac:chgData name="Franceschiello Benedetta" userId="c2677796-5d70-4739-a421-ca7608f3cfd8" providerId="ADAL" clId="{7795449D-65F9-424A-8A6A-05888E450575}" dt="2024-11-25T13:25:12.253" v="4943" actId="21"/>
          <ac:picMkLst>
            <pc:docMk/>
            <pc:sldMk cId="3569129234" sldId="869"/>
            <ac:picMk id="15" creationId="{17D03D77-BC3C-641A-8B29-4959E2D41A2A}"/>
          </ac:picMkLst>
        </pc:picChg>
        <pc:picChg chg="add del mod modCrop">
          <ac:chgData name="Franceschiello Benedetta" userId="c2677796-5d70-4739-a421-ca7608f3cfd8" providerId="ADAL" clId="{7795449D-65F9-424A-8A6A-05888E450575}" dt="2024-11-25T13:25:18.060" v="4945" actId="1076"/>
          <ac:picMkLst>
            <pc:docMk/>
            <pc:sldMk cId="3569129234" sldId="869"/>
            <ac:picMk id="17" creationId="{C8986396-A36C-BE7D-BEC5-A0354FA4F20A}"/>
          </ac:picMkLst>
        </pc:picChg>
        <pc:picChg chg="add del mod">
          <ac:chgData name="Franceschiello Benedetta" userId="c2677796-5d70-4739-a421-ca7608f3cfd8" providerId="ADAL" clId="{7795449D-65F9-424A-8A6A-05888E450575}" dt="2024-11-25T13:21:19.895" v="4915" actId="478"/>
          <ac:picMkLst>
            <pc:docMk/>
            <pc:sldMk cId="3569129234" sldId="869"/>
            <ac:picMk id="1026" creationId="{46B56893-A43F-8538-26EE-FD7C9F3EB3F8}"/>
          </ac:picMkLst>
        </pc:picChg>
      </pc:sldChg>
      <pc:sldChg chg="addSp delSp modSp add mod">
        <pc:chgData name="Franceschiello Benedetta" userId="c2677796-5d70-4739-a421-ca7608f3cfd8" providerId="ADAL" clId="{7795449D-65F9-424A-8A6A-05888E450575}" dt="2024-11-21T13:56:17.370" v="2274" actId="1076"/>
        <pc:sldMkLst>
          <pc:docMk/>
          <pc:sldMk cId="2394160842" sldId="870"/>
        </pc:sldMkLst>
        <pc:picChg chg="add mod modCrop">
          <ac:chgData name="Franceschiello Benedetta" userId="c2677796-5d70-4739-a421-ca7608f3cfd8" providerId="ADAL" clId="{7795449D-65F9-424A-8A6A-05888E450575}" dt="2024-11-21T13:56:17.370" v="2274" actId="1076"/>
          <ac:picMkLst>
            <pc:docMk/>
            <pc:sldMk cId="2394160842" sldId="870"/>
            <ac:picMk id="9" creationId="{FFD9B55E-FD3D-1BF3-A148-784C072A4DF4}"/>
          </ac:picMkLst>
        </pc:picChg>
        <pc:picChg chg="mod topLvl modCrop">
          <ac:chgData name="Franceschiello Benedetta" userId="c2677796-5d70-4739-a421-ca7608f3cfd8" providerId="ADAL" clId="{7795449D-65F9-424A-8A6A-05888E450575}" dt="2024-11-21T13:55:53.820" v="2266" actId="14100"/>
          <ac:picMkLst>
            <pc:docMk/>
            <pc:sldMk cId="2394160842" sldId="870"/>
            <ac:picMk id="10" creationId="{2AE49492-C54C-A0F7-B82B-2F91E7CCAB3F}"/>
          </ac:picMkLst>
        </pc:picChg>
        <pc:picChg chg="mod topLvl modCrop">
          <ac:chgData name="Franceschiello Benedetta" userId="c2677796-5d70-4739-a421-ca7608f3cfd8" providerId="ADAL" clId="{7795449D-65F9-424A-8A6A-05888E450575}" dt="2024-11-21T13:55:58.014" v="2267" actId="14100"/>
          <ac:picMkLst>
            <pc:docMk/>
            <pc:sldMk cId="2394160842" sldId="870"/>
            <ac:picMk id="12" creationId="{0148101B-96DA-6A38-C9B4-3B69E9F95D5B}"/>
          </ac:picMkLst>
        </pc:picChg>
      </pc:sldChg>
      <pc:sldChg chg="modSp add mod">
        <pc:chgData name="Franceschiello Benedetta" userId="c2677796-5d70-4739-a421-ca7608f3cfd8" providerId="ADAL" clId="{7795449D-65F9-424A-8A6A-05888E450575}" dt="2024-11-21T14:48:30.951" v="2608" actId="20577"/>
        <pc:sldMkLst>
          <pc:docMk/>
          <pc:sldMk cId="827991108" sldId="871"/>
        </pc:sldMkLst>
        <pc:spChg chg="mod">
          <ac:chgData name="Franceschiello Benedetta" userId="c2677796-5d70-4739-a421-ca7608f3cfd8" providerId="ADAL" clId="{7795449D-65F9-424A-8A6A-05888E450575}" dt="2024-11-21T14:48:30.951" v="2608" actId="20577"/>
          <ac:spMkLst>
            <pc:docMk/>
            <pc:sldMk cId="827991108" sldId="871"/>
            <ac:spMk id="7" creationId="{9334E00F-4E26-7971-DD2E-531A74DEFA31}"/>
          </ac:spMkLst>
        </pc:spChg>
      </pc:sldChg>
      <pc:sldChg chg="modSp add mod modNotesTx">
        <pc:chgData name="Franceschiello Benedetta" userId="c2677796-5d70-4739-a421-ca7608f3cfd8" providerId="ADAL" clId="{7795449D-65F9-424A-8A6A-05888E450575}" dt="2024-11-25T11:28:17.540" v="3592"/>
        <pc:sldMkLst>
          <pc:docMk/>
          <pc:sldMk cId="2327607480" sldId="872"/>
        </pc:sldMkLst>
        <pc:spChg chg="mod">
          <ac:chgData name="Franceschiello Benedetta" userId="c2677796-5d70-4739-a421-ca7608f3cfd8" providerId="ADAL" clId="{7795449D-65F9-424A-8A6A-05888E450575}" dt="2024-11-21T14:49:42.546" v="2631" actId="20577"/>
          <ac:spMkLst>
            <pc:docMk/>
            <pc:sldMk cId="2327607480" sldId="872"/>
            <ac:spMk id="7" creationId="{C353F58B-1856-239F-87BE-47122209C41D}"/>
          </ac:spMkLst>
        </pc:spChg>
      </pc:sldChg>
      <pc:sldChg chg="modSp add mod">
        <pc:chgData name="Franceschiello Benedetta" userId="c2677796-5d70-4739-a421-ca7608f3cfd8" providerId="ADAL" clId="{7795449D-65F9-424A-8A6A-05888E450575}" dt="2024-11-21T14:50:07.612" v="2653" actId="20577"/>
        <pc:sldMkLst>
          <pc:docMk/>
          <pc:sldMk cId="140130163" sldId="873"/>
        </pc:sldMkLst>
        <pc:spChg chg="mod">
          <ac:chgData name="Franceschiello Benedetta" userId="c2677796-5d70-4739-a421-ca7608f3cfd8" providerId="ADAL" clId="{7795449D-65F9-424A-8A6A-05888E450575}" dt="2024-11-21T14:50:07.612" v="2653" actId="20577"/>
          <ac:spMkLst>
            <pc:docMk/>
            <pc:sldMk cId="140130163" sldId="873"/>
            <ac:spMk id="7" creationId="{E8490FD0-1345-B413-68B7-5E7CDAD4EA09}"/>
          </ac:spMkLst>
        </pc:spChg>
      </pc:sldChg>
      <pc:sldChg chg="addSp delSp modSp add mod">
        <pc:chgData name="Franceschiello Benedetta" userId="c2677796-5d70-4739-a421-ca7608f3cfd8" providerId="ADAL" clId="{7795449D-65F9-424A-8A6A-05888E450575}" dt="2024-11-23T09:39:36.162" v="3030" actId="1076"/>
        <pc:sldMkLst>
          <pc:docMk/>
          <pc:sldMk cId="2749760320" sldId="874"/>
        </pc:sldMkLst>
        <pc:spChg chg="mod">
          <ac:chgData name="Franceschiello Benedetta" userId="c2677796-5d70-4739-a421-ca7608f3cfd8" providerId="ADAL" clId="{7795449D-65F9-424A-8A6A-05888E450575}" dt="2024-11-23T09:30:09.240" v="2987" actId="20577"/>
          <ac:spMkLst>
            <pc:docMk/>
            <pc:sldMk cId="2749760320" sldId="874"/>
            <ac:spMk id="6" creationId="{ADD09889-3254-0992-B781-4FA18B8FD309}"/>
          </ac:spMkLst>
        </pc:spChg>
        <pc:spChg chg="mod">
          <ac:chgData name="Franceschiello Benedetta" userId="c2677796-5d70-4739-a421-ca7608f3cfd8" providerId="ADAL" clId="{7795449D-65F9-424A-8A6A-05888E450575}" dt="2024-11-23T09:22:14.728" v="2753" actId="20577"/>
          <ac:spMkLst>
            <pc:docMk/>
            <pc:sldMk cId="2749760320" sldId="874"/>
            <ac:spMk id="7" creationId="{C3EF5177-09F3-BDAE-7FF8-EA1F81A23E4A}"/>
          </ac:spMkLst>
        </pc:spChg>
        <pc:spChg chg="mod">
          <ac:chgData name="Franceschiello Benedetta" userId="c2677796-5d70-4739-a421-ca7608f3cfd8" providerId="ADAL" clId="{7795449D-65F9-424A-8A6A-05888E450575}" dt="2024-11-23T09:30:41.372" v="2999" actId="14100"/>
          <ac:spMkLst>
            <pc:docMk/>
            <pc:sldMk cId="2749760320" sldId="874"/>
            <ac:spMk id="8" creationId="{A36E92B9-2E0A-BA5B-5A1F-2F0FAD3861B4}"/>
          </ac:spMkLst>
        </pc:spChg>
        <pc:grpChg chg="mod">
          <ac:chgData name="Franceschiello Benedetta" userId="c2677796-5d70-4739-a421-ca7608f3cfd8" providerId="ADAL" clId="{7795449D-65F9-424A-8A6A-05888E450575}" dt="2024-11-23T09:29:36.332" v="2971" actId="1076"/>
          <ac:grpSpMkLst>
            <pc:docMk/>
            <pc:sldMk cId="2749760320" sldId="874"/>
            <ac:grpSpMk id="2" creationId="{90C0ED62-E579-F2E5-6180-25FB65F54FE2}"/>
          </ac:grpSpMkLst>
        </pc:grpChg>
        <pc:picChg chg="add mod modCrop">
          <ac:chgData name="Franceschiello Benedetta" userId="c2677796-5d70-4739-a421-ca7608f3cfd8" providerId="ADAL" clId="{7795449D-65F9-424A-8A6A-05888E450575}" dt="2024-11-23T09:30:29.069" v="2997" actId="1037"/>
          <ac:picMkLst>
            <pc:docMk/>
            <pc:sldMk cId="2749760320" sldId="874"/>
            <ac:picMk id="14" creationId="{6C7FF032-E5C7-FA92-F4EB-47E60056EE23}"/>
          </ac:picMkLst>
        </pc:picChg>
        <pc:picChg chg="add mod">
          <ac:chgData name="Franceschiello Benedetta" userId="c2677796-5d70-4739-a421-ca7608f3cfd8" providerId="ADAL" clId="{7795449D-65F9-424A-8A6A-05888E450575}" dt="2024-11-23T09:39:36.162" v="3030" actId="1076"/>
          <ac:picMkLst>
            <pc:docMk/>
            <pc:sldMk cId="2749760320" sldId="874"/>
            <ac:picMk id="16" creationId="{3C22C4C3-11CE-343C-637C-3995C12B8062}"/>
          </ac:picMkLst>
        </pc:picChg>
      </pc:sldChg>
      <pc:sldChg chg="addSp delSp modSp add del mod">
        <pc:chgData name="Franceschiello Benedetta" userId="c2677796-5d70-4739-a421-ca7608f3cfd8" providerId="ADAL" clId="{7795449D-65F9-424A-8A6A-05888E450575}" dt="2024-11-23T09:38:22.294" v="3008" actId="2696"/>
        <pc:sldMkLst>
          <pc:docMk/>
          <pc:sldMk cId="2396985498" sldId="875"/>
        </pc:sldMkLst>
      </pc:sldChg>
      <pc:sldChg chg="addSp delSp modSp add mod">
        <pc:chgData name="Franceschiello Benedetta" userId="c2677796-5d70-4739-a421-ca7608f3cfd8" providerId="ADAL" clId="{7795449D-65F9-424A-8A6A-05888E450575}" dt="2024-11-23T15:44:07.443" v="3214" actId="1076"/>
        <pc:sldMkLst>
          <pc:docMk/>
          <pc:sldMk cId="3550625854" sldId="876"/>
        </pc:sldMkLst>
        <pc:spChg chg="mod">
          <ac:chgData name="Franceschiello Benedetta" userId="c2677796-5d70-4739-a421-ca7608f3cfd8" providerId="ADAL" clId="{7795449D-65F9-424A-8A6A-05888E450575}" dt="2024-11-23T09:42:09.671" v="3197" actId="20577"/>
          <ac:spMkLst>
            <pc:docMk/>
            <pc:sldMk cId="3550625854" sldId="876"/>
            <ac:spMk id="6" creationId="{E0597A79-8281-1FD1-9254-2C6F6917DE6F}"/>
          </ac:spMkLst>
        </pc:spChg>
        <pc:spChg chg="mod">
          <ac:chgData name="Franceschiello Benedetta" userId="c2677796-5d70-4739-a421-ca7608f3cfd8" providerId="ADAL" clId="{7795449D-65F9-424A-8A6A-05888E450575}" dt="2024-11-23T09:41:15.424" v="3125" actId="20577"/>
          <ac:spMkLst>
            <pc:docMk/>
            <pc:sldMk cId="3550625854" sldId="876"/>
            <ac:spMk id="7" creationId="{BD806A5B-5546-4D47-C836-8680B23A7615}"/>
          </ac:spMkLst>
        </pc:spChg>
        <pc:picChg chg="add mod modCrop">
          <ac:chgData name="Franceschiello Benedetta" userId="c2677796-5d70-4739-a421-ca7608f3cfd8" providerId="ADAL" clId="{7795449D-65F9-424A-8A6A-05888E450575}" dt="2024-11-23T15:44:07.443" v="3214" actId="1076"/>
          <ac:picMkLst>
            <pc:docMk/>
            <pc:sldMk cId="3550625854" sldId="876"/>
            <ac:picMk id="9" creationId="{0F8B5DFF-C2FA-39CA-05C0-6813E2B908D3}"/>
          </ac:picMkLst>
        </pc:picChg>
      </pc:sldChg>
      <pc:sldChg chg="addSp delSp modSp add mod">
        <pc:chgData name="Franceschiello Benedetta" userId="c2677796-5d70-4739-a421-ca7608f3cfd8" providerId="ADAL" clId="{7795449D-65F9-424A-8A6A-05888E450575}" dt="2024-11-23T15:50:31.640" v="3435" actId="1076"/>
        <pc:sldMkLst>
          <pc:docMk/>
          <pc:sldMk cId="726334995" sldId="877"/>
        </pc:sldMkLst>
        <pc:spChg chg="mod">
          <ac:chgData name="Franceschiello Benedetta" userId="c2677796-5d70-4739-a421-ca7608f3cfd8" providerId="ADAL" clId="{7795449D-65F9-424A-8A6A-05888E450575}" dt="2024-11-23T15:49:20.853" v="3419" actId="1037"/>
          <ac:spMkLst>
            <pc:docMk/>
            <pc:sldMk cId="726334995" sldId="877"/>
            <ac:spMk id="6" creationId="{057EF826-47CD-458B-4BE8-360DB03C418F}"/>
          </ac:spMkLst>
        </pc:spChg>
        <pc:spChg chg="mod">
          <ac:chgData name="Franceschiello Benedetta" userId="c2677796-5d70-4739-a421-ca7608f3cfd8" providerId="ADAL" clId="{7795449D-65F9-424A-8A6A-05888E450575}" dt="2024-11-23T09:40:05.479" v="3054" actId="20577"/>
          <ac:spMkLst>
            <pc:docMk/>
            <pc:sldMk cId="726334995" sldId="877"/>
            <ac:spMk id="7" creationId="{81EA7A24-DF62-36C9-BB93-8AC79DC7627D}"/>
          </ac:spMkLst>
        </pc:spChg>
        <pc:spChg chg="mod">
          <ac:chgData name="Franceschiello Benedetta" userId="c2677796-5d70-4739-a421-ca7608f3cfd8" providerId="ADAL" clId="{7795449D-65F9-424A-8A6A-05888E450575}" dt="2024-11-23T15:49:14.046" v="3410" actId="1076"/>
          <ac:spMkLst>
            <pc:docMk/>
            <pc:sldMk cId="726334995" sldId="877"/>
            <ac:spMk id="8" creationId="{9EE1B64A-A555-765C-FDC6-507B1364C4AA}"/>
          </ac:spMkLst>
        </pc:spChg>
        <pc:spChg chg="add mod">
          <ac:chgData name="Franceschiello Benedetta" userId="c2677796-5d70-4739-a421-ca7608f3cfd8" providerId="ADAL" clId="{7795449D-65F9-424A-8A6A-05888E450575}" dt="2024-11-23T15:50:31.640" v="3435" actId="1076"/>
          <ac:spMkLst>
            <pc:docMk/>
            <pc:sldMk cId="726334995" sldId="877"/>
            <ac:spMk id="11" creationId="{5402671F-13EC-4977-9FFB-94D1A82CDF43}"/>
          </ac:spMkLst>
        </pc:spChg>
        <pc:picChg chg="add mod">
          <ac:chgData name="Franceschiello Benedetta" userId="c2677796-5d70-4739-a421-ca7608f3cfd8" providerId="ADAL" clId="{7795449D-65F9-424A-8A6A-05888E450575}" dt="2024-11-23T15:49:30.547" v="3421" actId="1076"/>
          <ac:picMkLst>
            <pc:docMk/>
            <pc:sldMk cId="726334995" sldId="877"/>
            <ac:picMk id="9" creationId="{7AFBD8BE-3F39-5EA7-4274-F074309EBDF9}"/>
          </ac:picMkLst>
        </pc:picChg>
      </pc:sldChg>
      <pc:sldChg chg="addSp delSp modSp add mod">
        <pc:chgData name="Franceschiello Benedetta" userId="c2677796-5d70-4739-a421-ca7608f3cfd8" providerId="ADAL" clId="{7795449D-65F9-424A-8A6A-05888E450575}" dt="2024-11-23T15:57:31.532" v="3591" actId="1076"/>
        <pc:sldMkLst>
          <pc:docMk/>
          <pc:sldMk cId="3127170213" sldId="878"/>
        </pc:sldMkLst>
        <pc:spChg chg="mod">
          <ac:chgData name="Franceschiello Benedetta" userId="c2677796-5d70-4739-a421-ca7608f3cfd8" providerId="ADAL" clId="{7795449D-65F9-424A-8A6A-05888E450575}" dt="2024-11-23T15:52:25.042" v="3560" actId="20577"/>
          <ac:spMkLst>
            <pc:docMk/>
            <pc:sldMk cId="3127170213" sldId="878"/>
            <ac:spMk id="6" creationId="{05443703-B08A-C8DB-B7A1-C7CB506AAAE5}"/>
          </ac:spMkLst>
        </pc:spChg>
        <pc:spChg chg="mod">
          <ac:chgData name="Franceschiello Benedetta" userId="c2677796-5d70-4739-a421-ca7608f3cfd8" providerId="ADAL" clId="{7795449D-65F9-424A-8A6A-05888E450575}" dt="2024-11-23T09:42:24.350" v="3207" actId="20577"/>
          <ac:spMkLst>
            <pc:docMk/>
            <pc:sldMk cId="3127170213" sldId="878"/>
            <ac:spMk id="7" creationId="{5BCE06A8-B372-767B-0D91-B194746CFADD}"/>
          </ac:spMkLst>
        </pc:spChg>
        <pc:grpChg chg="mod">
          <ac:chgData name="Franceschiello Benedetta" userId="c2677796-5d70-4739-a421-ca7608f3cfd8" providerId="ADAL" clId="{7795449D-65F9-424A-8A6A-05888E450575}" dt="2024-11-23T15:55:02.948" v="3579" actId="164"/>
          <ac:grpSpMkLst>
            <pc:docMk/>
            <pc:sldMk cId="3127170213" sldId="878"/>
            <ac:grpSpMk id="2" creationId="{9D76E136-82A6-7547-0040-8C00CD3A8C44}"/>
          </ac:grpSpMkLst>
        </pc:grpChg>
        <pc:grpChg chg="add mod">
          <ac:chgData name="Franceschiello Benedetta" userId="c2677796-5d70-4739-a421-ca7608f3cfd8" providerId="ADAL" clId="{7795449D-65F9-424A-8A6A-05888E450575}" dt="2024-11-23T15:55:10.980" v="3580" actId="1076"/>
          <ac:grpSpMkLst>
            <pc:docMk/>
            <pc:sldMk cId="3127170213" sldId="878"/>
            <ac:grpSpMk id="12" creationId="{E88450C5-EC46-F532-FD7F-7A852AE444AF}"/>
          </ac:grpSpMkLst>
        </pc:grpChg>
        <pc:picChg chg="add mod">
          <ac:chgData name="Franceschiello Benedetta" userId="c2677796-5d70-4739-a421-ca7608f3cfd8" providerId="ADAL" clId="{7795449D-65F9-424A-8A6A-05888E450575}" dt="2024-11-23T15:55:02.948" v="3579" actId="164"/>
          <ac:picMkLst>
            <pc:docMk/>
            <pc:sldMk cId="3127170213" sldId="878"/>
            <ac:picMk id="9" creationId="{4D39AAFE-B030-563B-6B9A-4E9AF9F07BE6}"/>
          </ac:picMkLst>
        </pc:picChg>
        <pc:picChg chg="add mod modCrop">
          <ac:chgData name="Franceschiello Benedetta" userId="c2677796-5d70-4739-a421-ca7608f3cfd8" providerId="ADAL" clId="{7795449D-65F9-424A-8A6A-05888E450575}" dt="2024-11-23T15:57:31.532" v="3591" actId="1076"/>
          <ac:picMkLst>
            <pc:docMk/>
            <pc:sldMk cId="3127170213" sldId="878"/>
            <ac:picMk id="15" creationId="{CFA391AD-4E4D-A015-9C26-9F8A7D3AD16C}"/>
          </ac:picMkLst>
        </pc:picChg>
      </pc:sldChg>
      <pc:sldChg chg="addSp delSp modSp add mod">
        <pc:chgData name="Franceschiello Benedetta" userId="c2677796-5d70-4739-a421-ca7608f3cfd8" providerId="ADAL" clId="{7795449D-65F9-424A-8A6A-05888E450575}" dt="2024-11-23T15:50:06.282" v="3428" actId="1076"/>
        <pc:sldMkLst>
          <pc:docMk/>
          <pc:sldMk cId="4104693183" sldId="879"/>
        </pc:sldMkLst>
        <pc:picChg chg="add mod">
          <ac:chgData name="Franceschiello Benedetta" userId="c2677796-5d70-4739-a421-ca7608f3cfd8" providerId="ADAL" clId="{7795449D-65F9-424A-8A6A-05888E450575}" dt="2024-11-23T15:50:06.282" v="3428" actId="1076"/>
          <ac:picMkLst>
            <pc:docMk/>
            <pc:sldMk cId="4104693183" sldId="879"/>
            <ac:picMk id="10" creationId="{FE0345EA-0568-1BB7-022E-57830AACA6A8}"/>
          </ac:picMkLst>
        </pc:picChg>
      </pc:sldChg>
      <pc:sldChg chg="addSp modSp add mod">
        <pc:chgData name="Franceschiello Benedetta" userId="c2677796-5d70-4739-a421-ca7608f3cfd8" providerId="ADAL" clId="{7795449D-65F9-424A-8A6A-05888E450575}" dt="2024-11-25T13:55:58.112" v="5017" actId="1036"/>
        <pc:sldMkLst>
          <pc:docMk/>
          <pc:sldMk cId="1545478962" sldId="880"/>
        </pc:sldMkLst>
        <pc:spChg chg="mod">
          <ac:chgData name="Franceschiello Benedetta" userId="c2677796-5d70-4739-a421-ca7608f3cfd8" providerId="ADAL" clId="{7795449D-65F9-424A-8A6A-05888E450575}" dt="2024-11-25T13:52:21.471" v="4975" actId="20577"/>
          <ac:spMkLst>
            <pc:docMk/>
            <pc:sldMk cId="1545478962" sldId="880"/>
            <ac:spMk id="6" creationId="{08A8DAE1-FE37-12BE-D24D-BE73E2B6078C}"/>
          </ac:spMkLst>
        </pc:spChg>
        <pc:spChg chg="mod">
          <ac:chgData name="Franceschiello Benedetta" userId="c2677796-5d70-4739-a421-ca7608f3cfd8" providerId="ADAL" clId="{7795449D-65F9-424A-8A6A-05888E450575}" dt="2024-11-25T13:52:48.116" v="4976" actId="14100"/>
          <ac:spMkLst>
            <pc:docMk/>
            <pc:sldMk cId="1545478962" sldId="880"/>
            <ac:spMk id="8" creationId="{DE59516D-760D-A79E-5EFD-8ED0DC50155E}"/>
          </ac:spMkLst>
        </pc:spChg>
        <pc:spChg chg="add mod">
          <ac:chgData name="Franceschiello Benedetta" userId="c2677796-5d70-4739-a421-ca7608f3cfd8" providerId="ADAL" clId="{7795449D-65F9-424A-8A6A-05888E450575}" dt="2024-11-25T13:55:58.112" v="5017" actId="1036"/>
          <ac:spMkLst>
            <pc:docMk/>
            <pc:sldMk cId="1545478962" sldId="880"/>
            <ac:spMk id="13" creationId="{A6305C32-5DC0-9C2F-5584-C4825C471B84}"/>
          </ac:spMkLst>
        </pc:spChg>
        <pc:grpChg chg="mod">
          <ac:chgData name="Franceschiello Benedetta" userId="c2677796-5d70-4739-a421-ca7608f3cfd8" providerId="ADAL" clId="{7795449D-65F9-424A-8A6A-05888E450575}" dt="2024-11-25T13:52:55.797" v="4978" actId="14100"/>
          <ac:grpSpMkLst>
            <pc:docMk/>
            <pc:sldMk cId="1545478962" sldId="880"/>
            <ac:grpSpMk id="2" creationId="{DC8C29AE-73AB-F178-C04A-AB261DC953BE}"/>
          </ac:grpSpMkLst>
        </pc:grpChg>
        <pc:picChg chg="add mod modCrop">
          <ac:chgData name="Franceschiello Benedetta" userId="c2677796-5d70-4739-a421-ca7608f3cfd8" providerId="ADAL" clId="{7795449D-65F9-424A-8A6A-05888E450575}" dt="2024-11-25T13:55:08.041" v="5006" actId="408"/>
          <ac:picMkLst>
            <pc:docMk/>
            <pc:sldMk cId="1545478962" sldId="880"/>
            <ac:picMk id="9" creationId="{12490FF2-406B-610E-C3DE-9783799FE571}"/>
          </ac:picMkLst>
        </pc:picChg>
        <pc:picChg chg="add mod modCrop">
          <ac:chgData name="Franceschiello Benedetta" userId="c2677796-5d70-4739-a421-ca7608f3cfd8" providerId="ADAL" clId="{7795449D-65F9-424A-8A6A-05888E450575}" dt="2024-11-25T13:55:08.041" v="5006" actId="408"/>
          <ac:picMkLst>
            <pc:docMk/>
            <pc:sldMk cId="1545478962" sldId="880"/>
            <ac:picMk id="10" creationId="{6F7BE87D-98EB-4BE0-0DB1-E45464774411}"/>
          </ac:picMkLst>
        </pc:picChg>
        <pc:picChg chg="add mod modCrop">
          <ac:chgData name="Franceschiello Benedetta" userId="c2677796-5d70-4739-a421-ca7608f3cfd8" providerId="ADAL" clId="{7795449D-65F9-424A-8A6A-05888E450575}" dt="2024-11-25T13:55:08.041" v="5006" actId="408"/>
          <ac:picMkLst>
            <pc:docMk/>
            <pc:sldMk cId="1545478962" sldId="880"/>
            <ac:picMk id="11" creationId="{341EA3CB-C5CD-8F6E-8A5D-9E5038B62AEF}"/>
          </ac:picMkLst>
        </pc:picChg>
        <pc:picChg chg="add mod modCrop">
          <ac:chgData name="Franceschiello Benedetta" userId="c2677796-5d70-4739-a421-ca7608f3cfd8" providerId="ADAL" clId="{7795449D-65F9-424A-8A6A-05888E450575}" dt="2024-11-25T13:55:20.523" v="5007" actId="18131"/>
          <ac:picMkLst>
            <pc:docMk/>
            <pc:sldMk cId="1545478962" sldId="880"/>
            <ac:picMk id="12" creationId="{56E2C658-186C-16B7-D721-69C77A2DBAA8}"/>
          </ac:picMkLst>
        </pc:picChg>
      </pc:sldChg>
      <pc:sldChg chg="addSp delSp modSp add mod modClrScheme chgLayout">
        <pc:chgData name="Franceschiello Benedetta" userId="c2677796-5d70-4739-a421-ca7608f3cfd8" providerId="ADAL" clId="{7795449D-65F9-424A-8A6A-05888E450575}" dt="2024-11-25T12:19:33.029" v="4631" actId="207"/>
        <pc:sldMkLst>
          <pc:docMk/>
          <pc:sldMk cId="2256142779" sldId="881"/>
        </pc:sldMkLst>
        <pc:spChg chg="mod">
          <ac:chgData name="Franceschiello Benedetta" userId="c2677796-5d70-4739-a421-ca7608f3cfd8" providerId="ADAL" clId="{7795449D-65F9-424A-8A6A-05888E450575}" dt="2024-11-25T12:17:57.388" v="4618" actId="26606"/>
          <ac:spMkLst>
            <pc:docMk/>
            <pc:sldMk cId="2256142779" sldId="881"/>
            <ac:spMk id="3" creationId="{C8FE1691-E88B-67B1-95D1-103725B6D18B}"/>
          </ac:spMkLst>
        </pc:spChg>
        <pc:spChg chg="mod">
          <ac:chgData name="Franceschiello Benedetta" userId="c2677796-5d70-4739-a421-ca7608f3cfd8" providerId="ADAL" clId="{7795449D-65F9-424A-8A6A-05888E450575}" dt="2024-11-25T12:17:57.388" v="4618" actId="26606"/>
          <ac:spMkLst>
            <pc:docMk/>
            <pc:sldMk cId="2256142779" sldId="881"/>
            <ac:spMk id="5" creationId="{6AC1AAC8-CD13-D106-C699-4A0E18939A35}"/>
          </ac:spMkLst>
        </pc:spChg>
        <pc:spChg chg="del mod topLvl">
          <ac:chgData name="Franceschiello Benedetta" userId="c2677796-5d70-4739-a421-ca7608f3cfd8" providerId="ADAL" clId="{7795449D-65F9-424A-8A6A-05888E450575}" dt="2024-11-25T12:13:54.990" v="4526" actId="478"/>
          <ac:spMkLst>
            <pc:docMk/>
            <pc:sldMk cId="2256142779" sldId="881"/>
            <ac:spMk id="6" creationId="{CC37435C-C38B-CFE4-AC9D-75A1B7720062}"/>
          </ac:spMkLst>
        </pc:spChg>
        <pc:spChg chg="mod">
          <ac:chgData name="Franceschiello Benedetta" userId="c2677796-5d70-4739-a421-ca7608f3cfd8" providerId="ADAL" clId="{7795449D-65F9-424A-8A6A-05888E450575}" dt="2024-11-25T12:17:57.388" v="4618" actId="26606"/>
          <ac:spMkLst>
            <pc:docMk/>
            <pc:sldMk cId="2256142779" sldId="881"/>
            <ac:spMk id="7" creationId="{EE7E4F3B-76DF-3570-F389-93AB0EBF8A7C}"/>
          </ac:spMkLst>
        </pc:spChg>
        <pc:spChg chg="del topLvl">
          <ac:chgData name="Franceschiello Benedetta" userId="c2677796-5d70-4739-a421-ca7608f3cfd8" providerId="ADAL" clId="{7795449D-65F9-424A-8A6A-05888E450575}" dt="2024-11-25T12:13:53.416" v="4525" actId="478"/>
          <ac:spMkLst>
            <pc:docMk/>
            <pc:sldMk cId="2256142779" sldId="881"/>
            <ac:spMk id="8" creationId="{AEAC6FF6-4ED2-89C5-9203-AE4A63E61320}"/>
          </ac:spMkLst>
        </pc:spChg>
        <pc:grpChg chg="del">
          <ac:chgData name="Franceschiello Benedetta" userId="c2677796-5d70-4739-a421-ca7608f3cfd8" providerId="ADAL" clId="{7795449D-65F9-424A-8A6A-05888E450575}" dt="2024-11-25T12:13:53.416" v="4525" actId="478"/>
          <ac:grpSpMkLst>
            <pc:docMk/>
            <pc:sldMk cId="2256142779" sldId="881"/>
            <ac:grpSpMk id="2" creationId="{94448C91-27CC-A167-F29F-55D65B7B4512}"/>
          </ac:grpSpMkLst>
        </pc:grpChg>
        <pc:graphicFrameChg chg="add mod modGraphic">
          <ac:chgData name="Franceschiello Benedetta" userId="c2677796-5d70-4739-a421-ca7608f3cfd8" providerId="ADAL" clId="{7795449D-65F9-424A-8A6A-05888E450575}" dt="2024-11-25T12:19:33.029" v="4631" actId="207"/>
          <ac:graphicFrameMkLst>
            <pc:docMk/>
            <pc:sldMk cId="2256142779" sldId="881"/>
            <ac:graphicFrameMk id="4" creationId="{C2397895-44B3-10AC-AA27-15AEB87B98BB}"/>
          </ac:graphicFrameMkLst>
        </pc:graphicFrameChg>
      </pc:sldChg>
      <pc:sldChg chg="addSp delSp modSp add mod">
        <pc:chgData name="Franceschiello Benedetta" userId="c2677796-5d70-4739-a421-ca7608f3cfd8" providerId="ADAL" clId="{7795449D-65F9-424A-8A6A-05888E450575}" dt="2024-11-25T13:26:09.247" v="4959" actId="1076"/>
        <pc:sldMkLst>
          <pc:docMk/>
          <pc:sldMk cId="1675512150" sldId="882"/>
        </pc:sldMkLst>
        <pc:picChg chg="add del mod">
          <ac:chgData name="Franceschiello Benedetta" userId="c2677796-5d70-4739-a421-ca7608f3cfd8" providerId="ADAL" clId="{7795449D-65F9-424A-8A6A-05888E450575}" dt="2024-11-25T13:25:57.429" v="4954" actId="478"/>
          <ac:picMkLst>
            <pc:docMk/>
            <pc:sldMk cId="1675512150" sldId="882"/>
            <ac:picMk id="2" creationId="{318EA0E4-EAB6-E42C-56D0-54166E3E3180}"/>
          </ac:picMkLst>
        </pc:picChg>
        <pc:picChg chg="add mod">
          <ac:chgData name="Franceschiello Benedetta" userId="c2677796-5d70-4739-a421-ca7608f3cfd8" providerId="ADAL" clId="{7795449D-65F9-424A-8A6A-05888E450575}" dt="2024-11-25T13:26:09.247" v="4959" actId="1076"/>
          <ac:picMkLst>
            <pc:docMk/>
            <pc:sldMk cId="1675512150" sldId="882"/>
            <ac:picMk id="6" creationId="{49265E67-655C-9E90-71C6-800610EB479F}"/>
          </ac:picMkLst>
        </pc:picChg>
      </pc:sldChg>
      <pc:sldChg chg="addSp delSp modSp add mod">
        <pc:chgData name="Franceschiello Benedetta" userId="c2677796-5d70-4739-a421-ca7608f3cfd8" providerId="ADAL" clId="{7795449D-65F9-424A-8A6A-05888E450575}" dt="2024-11-25T14:00:21.293" v="5093" actId="1036"/>
        <pc:sldMkLst>
          <pc:docMk/>
          <pc:sldMk cId="469965589" sldId="883"/>
        </pc:sldMkLst>
        <pc:spChg chg="mod topLvl">
          <ac:chgData name="Franceschiello Benedetta" userId="c2677796-5d70-4739-a421-ca7608f3cfd8" providerId="ADAL" clId="{7795449D-65F9-424A-8A6A-05888E450575}" dt="2024-11-25T13:58:33.075" v="5040" actId="164"/>
          <ac:spMkLst>
            <pc:docMk/>
            <pc:sldMk cId="469965589" sldId="883"/>
            <ac:spMk id="6" creationId="{5FFC4856-963A-7A1D-F7EB-CA8FCCFA117A}"/>
          </ac:spMkLst>
        </pc:spChg>
        <pc:spChg chg="del">
          <ac:chgData name="Franceschiello Benedetta" userId="c2677796-5d70-4739-a421-ca7608f3cfd8" providerId="ADAL" clId="{7795449D-65F9-424A-8A6A-05888E450575}" dt="2024-11-25T13:59:22.499" v="5057" actId="478"/>
          <ac:spMkLst>
            <pc:docMk/>
            <pc:sldMk cId="469965589" sldId="883"/>
            <ac:spMk id="7" creationId="{CC83BA23-7E72-BF16-02A2-F16047C841E4}"/>
          </ac:spMkLst>
        </pc:spChg>
        <pc:spChg chg="mod topLvl">
          <ac:chgData name="Franceschiello Benedetta" userId="c2677796-5d70-4739-a421-ca7608f3cfd8" providerId="ADAL" clId="{7795449D-65F9-424A-8A6A-05888E450575}" dt="2024-11-25T13:58:33.075" v="5040" actId="164"/>
          <ac:spMkLst>
            <pc:docMk/>
            <pc:sldMk cId="469965589" sldId="883"/>
            <ac:spMk id="8" creationId="{B09093F5-1955-3277-745D-5F7091A29BE7}"/>
          </ac:spMkLst>
        </pc:spChg>
        <pc:spChg chg="del">
          <ac:chgData name="Franceschiello Benedetta" userId="c2677796-5d70-4739-a421-ca7608f3cfd8" providerId="ADAL" clId="{7795449D-65F9-424A-8A6A-05888E450575}" dt="2024-11-25T13:59:49.250" v="5079" actId="478"/>
          <ac:spMkLst>
            <pc:docMk/>
            <pc:sldMk cId="469965589" sldId="883"/>
            <ac:spMk id="13" creationId="{F3A56DA8-A7A0-09C4-43EB-08C6C522EAAE}"/>
          </ac:spMkLst>
        </pc:spChg>
        <pc:spChg chg="add del mod">
          <ac:chgData name="Franceschiello Benedetta" userId="c2677796-5d70-4739-a421-ca7608f3cfd8" providerId="ADAL" clId="{7795449D-65F9-424A-8A6A-05888E450575}" dt="2024-11-25T13:59:24.601" v="5058" actId="478"/>
          <ac:spMkLst>
            <pc:docMk/>
            <pc:sldMk cId="469965589" sldId="883"/>
            <ac:spMk id="17" creationId="{9F50C887-A782-9687-F347-05EFEFDA814A}"/>
          </ac:spMkLst>
        </pc:spChg>
        <pc:grpChg chg="del mod">
          <ac:chgData name="Franceschiello Benedetta" userId="c2677796-5d70-4739-a421-ca7608f3cfd8" providerId="ADAL" clId="{7795449D-65F9-424A-8A6A-05888E450575}" dt="2024-11-25T13:58:25.728" v="5039" actId="165"/>
          <ac:grpSpMkLst>
            <pc:docMk/>
            <pc:sldMk cId="469965589" sldId="883"/>
            <ac:grpSpMk id="2" creationId="{34AF6836-C958-E47A-4F8D-5A7CAE890C3C}"/>
          </ac:grpSpMkLst>
        </pc:grpChg>
        <pc:grpChg chg="add mod">
          <ac:chgData name="Franceschiello Benedetta" userId="c2677796-5d70-4739-a421-ca7608f3cfd8" providerId="ADAL" clId="{7795449D-65F9-424A-8A6A-05888E450575}" dt="2024-11-25T14:00:04.401" v="5082" actId="1076"/>
          <ac:grpSpMkLst>
            <pc:docMk/>
            <pc:sldMk cId="469965589" sldId="883"/>
            <ac:grpSpMk id="4" creationId="{C86C5A9B-EA42-5533-7CE5-274DE3670515}"/>
          </ac:grpSpMkLst>
        </pc:grpChg>
        <pc:picChg chg="del">
          <ac:chgData name="Franceschiello Benedetta" userId="c2677796-5d70-4739-a421-ca7608f3cfd8" providerId="ADAL" clId="{7795449D-65F9-424A-8A6A-05888E450575}" dt="2024-11-25T13:57:38.709" v="5020" actId="478"/>
          <ac:picMkLst>
            <pc:docMk/>
            <pc:sldMk cId="469965589" sldId="883"/>
            <ac:picMk id="9" creationId="{91253C14-F692-101E-9131-1B6E8D726EF1}"/>
          </ac:picMkLst>
        </pc:picChg>
        <pc:picChg chg="del">
          <ac:chgData name="Franceschiello Benedetta" userId="c2677796-5d70-4739-a421-ca7608f3cfd8" providerId="ADAL" clId="{7795449D-65F9-424A-8A6A-05888E450575}" dt="2024-11-25T13:57:38.709" v="5020" actId="478"/>
          <ac:picMkLst>
            <pc:docMk/>
            <pc:sldMk cId="469965589" sldId="883"/>
            <ac:picMk id="10" creationId="{F5A35690-33A1-422E-C455-4ABC6D98B80D}"/>
          </ac:picMkLst>
        </pc:picChg>
        <pc:picChg chg="del">
          <ac:chgData name="Franceschiello Benedetta" userId="c2677796-5d70-4739-a421-ca7608f3cfd8" providerId="ADAL" clId="{7795449D-65F9-424A-8A6A-05888E450575}" dt="2024-11-25T13:57:38.709" v="5020" actId="478"/>
          <ac:picMkLst>
            <pc:docMk/>
            <pc:sldMk cId="469965589" sldId="883"/>
            <ac:picMk id="11" creationId="{7AA59091-8F86-53A4-D0FE-DC9306EDCCAC}"/>
          </ac:picMkLst>
        </pc:picChg>
        <pc:picChg chg="del">
          <ac:chgData name="Franceschiello Benedetta" userId="c2677796-5d70-4739-a421-ca7608f3cfd8" providerId="ADAL" clId="{7795449D-65F9-424A-8A6A-05888E450575}" dt="2024-11-25T13:57:38.709" v="5020" actId="478"/>
          <ac:picMkLst>
            <pc:docMk/>
            <pc:sldMk cId="469965589" sldId="883"/>
            <ac:picMk id="12" creationId="{177E4F5C-F9B8-358D-854D-C919A5DD5AF5}"/>
          </ac:picMkLst>
        </pc:picChg>
        <pc:picChg chg="add mod modCrop">
          <ac:chgData name="Franceschiello Benedetta" userId="c2677796-5d70-4739-a421-ca7608f3cfd8" providerId="ADAL" clId="{7795449D-65F9-424A-8A6A-05888E450575}" dt="2024-11-25T14:00:21.293" v="5093" actId="1036"/>
          <ac:picMkLst>
            <pc:docMk/>
            <pc:sldMk cId="469965589" sldId="883"/>
            <ac:picMk id="15" creationId="{07B3FBEC-39B8-2208-2890-21C08E7A67B6}"/>
          </ac:picMkLst>
        </pc:picChg>
      </pc:sldChg>
    </pc:docChg>
  </pc:docChgLst>
  <pc:docChgLst>
    <pc:chgData name="Franceschiello Benedetta" userId="c2677796-5d70-4739-a421-ca7608f3cfd8" providerId="ADAL" clId="{311FCA1F-872F-1848-BEAC-299EC5507385}"/>
    <pc:docChg chg="undo redo custSel addSld delSld modSld sldOrd modMainMaster modSection">
      <pc:chgData name="Franceschiello Benedetta" userId="c2677796-5d70-4739-a421-ca7608f3cfd8" providerId="ADAL" clId="{311FCA1F-872F-1848-BEAC-299EC5507385}" dt="2023-11-20T15:00:25.989" v="747" actId="20577"/>
      <pc:docMkLst>
        <pc:docMk/>
      </pc:docMkLst>
      <pc:sldChg chg="delSp">
        <pc:chgData name="Franceschiello Benedetta" userId="c2677796-5d70-4739-a421-ca7608f3cfd8" providerId="ADAL" clId="{311FCA1F-872F-1848-BEAC-299EC5507385}" dt="2023-11-20T14:18:03.785" v="604"/>
        <pc:sldMkLst>
          <pc:docMk/>
          <pc:sldMk cId="3855244530" sldId="483"/>
        </pc:sldMkLst>
      </pc:sldChg>
      <pc:sldChg chg="addSp delSp modSp mod">
        <pc:chgData name="Franceschiello Benedetta" userId="c2677796-5d70-4739-a421-ca7608f3cfd8" providerId="ADAL" clId="{311FCA1F-872F-1848-BEAC-299EC5507385}" dt="2023-11-20T14:17:44.673" v="603" actId="20577"/>
        <pc:sldMkLst>
          <pc:docMk/>
          <pc:sldMk cId="119865947" sldId="773"/>
        </pc:sldMkLst>
      </pc:sldChg>
      <pc:sldChg chg="delSp">
        <pc:chgData name="Franceschiello Benedetta" userId="c2677796-5d70-4739-a421-ca7608f3cfd8" providerId="ADAL" clId="{311FCA1F-872F-1848-BEAC-299EC5507385}" dt="2023-11-20T14:18:03.785" v="604"/>
        <pc:sldMkLst>
          <pc:docMk/>
          <pc:sldMk cId="2001372926" sldId="783"/>
        </pc:sldMkLst>
      </pc:sldChg>
      <pc:sldChg chg="delSp modSp mod">
        <pc:chgData name="Franceschiello Benedetta" userId="c2677796-5d70-4739-a421-ca7608f3cfd8" providerId="ADAL" clId="{311FCA1F-872F-1848-BEAC-299EC5507385}" dt="2023-11-20T14:18:03.785" v="604"/>
        <pc:sldMkLst>
          <pc:docMk/>
          <pc:sldMk cId="3881457608" sldId="785"/>
        </pc:sldMkLst>
      </pc:sldChg>
      <pc:sldChg chg="addSp delSp modSp mod">
        <pc:chgData name="Franceschiello Benedetta" userId="c2677796-5d70-4739-a421-ca7608f3cfd8" providerId="ADAL" clId="{311FCA1F-872F-1848-BEAC-299EC5507385}" dt="2023-11-20T14:17:37.567" v="591"/>
        <pc:sldMkLst>
          <pc:docMk/>
          <pc:sldMk cId="1904730744" sldId="788"/>
        </pc:sldMkLst>
      </pc:sldChg>
      <pc:sldChg chg="delSp">
        <pc:chgData name="Franceschiello Benedetta" userId="c2677796-5d70-4739-a421-ca7608f3cfd8" providerId="ADAL" clId="{311FCA1F-872F-1848-BEAC-299EC5507385}" dt="2023-11-20T14:18:03.785" v="604"/>
        <pc:sldMkLst>
          <pc:docMk/>
          <pc:sldMk cId="2668119609" sldId="794"/>
        </pc:sldMkLst>
      </pc:sldChg>
      <pc:sldChg chg="delSp">
        <pc:chgData name="Franceschiello Benedetta" userId="c2677796-5d70-4739-a421-ca7608f3cfd8" providerId="ADAL" clId="{311FCA1F-872F-1848-BEAC-299EC5507385}" dt="2023-11-20T14:18:03.785" v="604"/>
        <pc:sldMkLst>
          <pc:docMk/>
          <pc:sldMk cId="2016073221" sldId="795"/>
        </pc:sldMkLst>
      </pc:sldChg>
      <pc:sldChg chg="addSp delSp modSp mod">
        <pc:chgData name="Franceschiello Benedetta" userId="c2677796-5d70-4739-a421-ca7608f3cfd8" providerId="ADAL" clId="{311FCA1F-872F-1848-BEAC-299EC5507385}" dt="2023-11-20T15:00:25.989" v="747" actId="20577"/>
        <pc:sldMkLst>
          <pc:docMk/>
          <pc:sldMk cId="2017865050" sldId="796"/>
        </pc:sldMkLst>
      </pc:sldChg>
      <pc:sldChg chg="delSp">
        <pc:chgData name="Franceschiello Benedetta" userId="c2677796-5d70-4739-a421-ca7608f3cfd8" providerId="ADAL" clId="{311FCA1F-872F-1848-BEAC-299EC5507385}" dt="2023-11-20T14:18:03.785" v="604"/>
        <pc:sldMkLst>
          <pc:docMk/>
          <pc:sldMk cId="2386602197" sldId="797"/>
        </pc:sldMkLst>
      </pc:sldChg>
      <pc:sldChg chg="delSp">
        <pc:chgData name="Franceschiello Benedetta" userId="c2677796-5d70-4739-a421-ca7608f3cfd8" providerId="ADAL" clId="{311FCA1F-872F-1848-BEAC-299EC5507385}" dt="2023-11-20T14:18:03.785" v="604"/>
        <pc:sldMkLst>
          <pc:docMk/>
          <pc:sldMk cId="1796898544" sldId="798"/>
        </pc:sldMkLst>
      </pc:sldChg>
      <pc:sldChg chg="delSp">
        <pc:chgData name="Franceschiello Benedetta" userId="c2677796-5d70-4739-a421-ca7608f3cfd8" providerId="ADAL" clId="{311FCA1F-872F-1848-BEAC-299EC5507385}" dt="2023-11-20T14:18:03.785" v="604"/>
        <pc:sldMkLst>
          <pc:docMk/>
          <pc:sldMk cId="894922073" sldId="799"/>
        </pc:sldMkLst>
      </pc:sldChg>
      <pc:sldChg chg="delSp">
        <pc:chgData name="Franceschiello Benedetta" userId="c2677796-5d70-4739-a421-ca7608f3cfd8" providerId="ADAL" clId="{311FCA1F-872F-1848-BEAC-299EC5507385}" dt="2023-11-20T14:18:03.785" v="604"/>
        <pc:sldMkLst>
          <pc:docMk/>
          <pc:sldMk cId="1963492023" sldId="800"/>
        </pc:sldMkLst>
      </pc:sldChg>
      <pc:sldChg chg="delSp">
        <pc:chgData name="Franceschiello Benedetta" userId="c2677796-5d70-4739-a421-ca7608f3cfd8" providerId="ADAL" clId="{311FCA1F-872F-1848-BEAC-299EC5507385}" dt="2023-11-20T14:18:03.785" v="604"/>
        <pc:sldMkLst>
          <pc:docMk/>
          <pc:sldMk cId="294227592" sldId="801"/>
        </pc:sldMkLst>
      </pc:sldChg>
      <pc:sldChg chg="delSp">
        <pc:chgData name="Franceschiello Benedetta" userId="c2677796-5d70-4739-a421-ca7608f3cfd8" providerId="ADAL" clId="{311FCA1F-872F-1848-BEAC-299EC5507385}" dt="2023-11-20T14:18:03.785" v="604"/>
        <pc:sldMkLst>
          <pc:docMk/>
          <pc:sldMk cId="1793641318" sldId="802"/>
        </pc:sldMkLst>
      </pc:sldChg>
      <pc:sldChg chg="delSp">
        <pc:chgData name="Franceschiello Benedetta" userId="c2677796-5d70-4739-a421-ca7608f3cfd8" providerId="ADAL" clId="{311FCA1F-872F-1848-BEAC-299EC5507385}" dt="2023-11-20T14:18:03.785" v="604"/>
        <pc:sldMkLst>
          <pc:docMk/>
          <pc:sldMk cId="3220136220" sldId="803"/>
        </pc:sldMkLst>
      </pc:sldChg>
      <pc:sldChg chg="delSp">
        <pc:chgData name="Franceschiello Benedetta" userId="c2677796-5d70-4739-a421-ca7608f3cfd8" providerId="ADAL" clId="{311FCA1F-872F-1848-BEAC-299EC5507385}" dt="2023-11-20T14:18:03.785" v="604"/>
        <pc:sldMkLst>
          <pc:docMk/>
          <pc:sldMk cId="2849628916" sldId="804"/>
        </pc:sldMkLst>
      </pc:sldChg>
      <pc:sldChg chg="addSp delSp modSp add del mod ord">
        <pc:chgData name="Franceschiello Benedetta" userId="c2677796-5d70-4739-a421-ca7608f3cfd8" providerId="ADAL" clId="{311FCA1F-872F-1848-BEAC-299EC5507385}" dt="2023-11-20T14:22:23.663" v="634" actId="2696"/>
        <pc:sldMkLst>
          <pc:docMk/>
          <pc:sldMk cId="1788939481" sldId="805"/>
        </pc:sldMkLst>
      </pc:sldChg>
      <pc:sldChg chg="addSp delSp modSp add mod">
        <pc:chgData name="Franceschiello Benedetta" userId="c2677796-5d70-4739-a421-ca7608f3cfd8" providerId="ADAL" clId="{311FCA1F-872F-1848-BEAC-299EC5507385}" dt="2023-11-20T14:55:41.264" v="705" actId="313"/>
        <pc:sldMkLst>
          <pc:docMk/>
          <pc:sldMk cId="1491020478" sldId="806"/>
        </pc:sldMkLst>
      </pc:sldChg>
      <pc:sldChg chg="add">
        <pc:chgData name="Franceschiello Benedetta" userId="c2677796-5d70-4739-a421-ca7608f3cfd8" providerId="ADAL" clId="{311FCA1F-872F-1848-BEAC-299EC5507385}" dt="2023-11-20T14:22:15.610" v="631"/>
        <pc:sldMkLst>
          <pc:docMk/>
          <pc:sldMk cId="2350305652" sldId="807"/>
        </pc:sldMkLst>
      </pc:sldChg>
      <pc:sldChg chg="addSp delSp modSp add mod">
        <pc:chgData name="Franceschiello Benedetta" userId="c2677796-5d70-4739-a421-ca7608f3cfd8" providerId="ADAL" clId="{311FCA1F-872F-1848-BEAC-299EC5507385}" dt="2023-11-20T14:59:39.842" v="746" actId="14100"/>
        <pc:sldMkLst>
          <pc:docMk/>
          <pc:sldMk cId="712630274" sldId="808"/>
        </pc:sldMkLst>
      </pc:sldChg>
      <pc:sldMasterChg chg="modSp mod modSldLayout">
        <pc:chgData name="Franceschiello Benedetta" userId="c2677796-5d70-4739-a421-ca7608f3cfd8" providerId="ADAL" clId="{311FCA1F-872F-1848-BEAC-299EC5507385}" dt="2023-11-20T14:17:39.397" v="598" actId="20577"/>
        <pc:sldMasterMkLst>
          <pc:docMk/>
          <pc:sldMasterMk cId="331722458" sldId="2147483763"/>
        </pc:sldMasterMkLst>
        <pc:sldLayoutChg chg="modSp mod">
          <pc:chgData name="Franceschiello Benedetta" userId="c2677796-5d70-4739-a421-ca7608f3cfd8" providerId="ADAL" clId="{311FCA1F-872F-1848-BEAC-299EC5507385}" dt="2023-11-20T14:17:36.565" v="586"/>
          <pc:sldLayoutMkLst>
            <pc:docMk/>
            <pc:sldMasterMk cId="331722458" sldId="2147483763"/>
            <pc:sldLayoutMk cId="1836999714" sldId="2147483764"/>
          </pc:sldLayoutMkLst>
        </pc:sldLayoutChg>
        <pc:sldLayoutChg chg="modSp mod">
          <pc:chgData name="Franceschiello Benedetta" userId="c2677796-5d70-4739-a421-ca7608f3cfd8" providerId="ADAL" clId="{311FCA1F-872F-1848-BEAC-299EC5507385}" dt="2023-11-20T14:17:36.336" v="585"/>
          <pc:sldLayoutMkLst>
            <pc:docMk/>
            <pc:sldMasterMk cId="331722458" sldId="2147483763"/>
            <pc:sldLayoutMk cId="3546676621" sldId="2147483766"/>
          </pc:sldLayoutMkLst>
        </pc:sldLayoutChg>
        <pc:sldLayoutChg chg="modSp mod">
          <pc:chgData name="Franceschiello Benedetta" userId="c2677796-5d70-4739-a421-ca7608f3cfd8" providerId="ADAL" clId="{311FCA1F-872F-1848-BEAC-299EC5507385}" dt="2023-11-20T14:17:36.035" v="584"/>
          <pc:sldLayoutMkLst>
            <pc:docMk/>
            <pc:sldMasterMk cId="331722458" sldId="2147483763"/>
            <pc:sldLayoutMk cId="1874198007" sldId="2147483767"/>
          </pc:sldLayoutMkLst>
        </pc:sldLayoutChg>
      </pc:sldMasterChg>
    </pc:docChg>
  </pc:docChgLst>
  <pc:docChgLst>
    <pc:chgData name="Delabays Robin" userId="bd87b6cc-15aa-4a00-bc58-d47f2c707f48" providerId="ADAL" clId="{FD4598D5-D3DD-4762-9270-6F373FD78C7E}"/>
    <pc:docChg chg="undo redo custSel addSld delSld modSld modSection">
      <pc:chgData name="Delabays Robin" userId="bd87b6cc-15aa-4a00-bc58-d47f2c707f48" providerId="ADAL" clId="{FD4598D5-D3DD-4762-9270-6F373FD78C7E}" dt="2023-11-01T16:34:49.448" v="4327" actId="20577"/>
      <pc:docMkLst>
        <pc:docMk/>
      </pc:docMkLst>
      <pc:sldChg chg="delSp modSp mod">
        <pc:chgData name="Delabays Robin" userId="bd87b6cc-15aa-4a00-bc58-d47f2c707f48" providerId="ADAL" clId="{FD4598D5-D3DD-4762-9270-6F373FD78C7E}" dt="2023-10-26T08:14:02.959" v="3" actId="478"/>
        <pc:sldMkLst>
          <pc:docMk/>
          <pc:sldMk cId="119865947" sldId="773"/>
        </pc:sldMkLst>
      </pc:sldChg>
      <pc:sldChg chg="modSp mod">
        <pc:chgData name="Delabays Robin" userId="bd87b6cc-15aa-4a00-bc58-d47f2c707f48" providerId="ADAL" clId="{FD4598D5-D3DD-4762-9270-6F373FD78C7E}" dt="2023-10-26T08:37:45.496" v="574" actId="20577"/>
        <pc:sldMkLst>
          <pc:docMk/>
          <pc:sldMk cId="3881457608" sldId="785"/>
        </pc:sldMkLst>
      </pc:sldChg>
      <pc:sldChg chg="delSp mod">
        <pc:chgData name="Delabays Robin" userId="bd87b6cc-15aa-4a00-bc58-d47f2c707f48" providerId="ADAL" clId="{FD4598D5-D3DD-4762-9270-6F373FD78C7E}" dt="2023-10-26T08:14:11.991" v="5" actId="478"/>
        <pc:sldMkLst>
          <pc:docMk/>
          <pc:sldMk cId="1904730744" sldId="788"/>
        </pc:sldMkLst>
      </pc:sldChg>
      <pc:sldChg chg="del">
        <pc:chgData name="Delabays Robin" userId="bd87b6cc-15aa-4a00-bc58-d47f2c707f48" providerId="ADAL" clId="{FD4598D5-D3DD-4762-9270-6F373FD78C7E}" dt="2023-11-01T15:48:25.447" v="2028" actId="2696"/>
        <pc:sldMkLst>
          <pc:docMk/>
          <pc:sldMk cId="1379966702" sldId="793"/>
        </pc:sldMkLst>
      </pc:sldChg>
      <pc:sldChg chg="modSp mod">
        <pc:chgData name="Delabays Robin" userId="bd87b6cc-15aa-4a00-bc58-d47f2c707f48" providerId="ADAL" clId="{FD4598D5-D3DD-4762-9270-6F373FD78C7E}" dt="2023-11-01T15:48:19.827" v="2027" actId="20577"/>
        <pc:sldMkLst>
          <pc:docMk/>
          <pc:sldMk cId="2668119609" sldId="794"/>
        </pc:sldMkLst>
      </pc:sldChg>
      <pc:sldChg chg="modSp mod">
        <pc:chgData name="Delabays Robin" userId="bd87b6cc-15aa-4a00-bc58-d47f2c707f48" providerId="ADAL" clId="{FD4598D5-D3DD-4762-9270-6F373FD78C7E}" dt="2023-11-01T15:48:30.509" v="2030" actId="20577"/>
        <pc:sldMkLst>
          <pc:docMk/>
          <pc:sldMk cId="2016073221" sldId="795"/>
        </pc:sldMkLst>
      </pc:sldChg>
      <pc:sldChg chg="addSp delSp modSp new mod modClrScheme chgLayout">
        <pc:chgData name="Delabays Robin" userId="bd87b6cc-15aa-4a00-bc58-d47f2c707f48" providerId="ADAL" clId="{FD4598D5-D3DD-4762-9270-6F373FD78C7E}" dt="2023-10-26T08:39:59.476" v="842" actId="20577"/>
        <pc:sldMkLst>
          <pc:docMk/>
          <pc:sldMk cId="2017865050" sldId="796"/>
        </pc:sldMkLst>
      </pc:sldChg>
      <pc:sldChg chg="modSp add mod">
        <pc:chgData name="Delabays Robin" userId="bd87b6cc-15aa-4a00-bc58-d47f2c707f48" providerId="ADAL" clId="{FD4598D5-D3DD-4762-9270-6F373FD78C7E}" dt="2023-10-26T08:55:37" v="1384" actId="20577"/>
        <pc:sldMkLst>
          <pc:docMk/>
          <pc:sldMk cId="2386602197" sldId="797"/>
        </pc:sldMkLst>
      </pc:sldChg>
      <pc:sldChg chg="modSp add mod">
        <pc:chgData name="Delabays Robin" userId="bd87b6cc-15aa-4a00-bc58-d47f2c707f48" providerId="ADAL" clId="{FD4598D5-D3DD-4762-9270-6F373FD78C7E}" dt="2023-10-26T08:56:25.868" v="1465" actId="5793"/>
        <pc:sldMkLst>
          <pc:docMk/>
          <pc:sldMk cId="1796898544" sldId="798"/>
        </pc:sldMkLst>
      </pc:sldChg>
      <pc:sldChg chg="addSp delSp modSp new mod modClrScheme chgLayout">
        <pc:chgData name="Delabays Robin" userId="bd87b6cc-15aa-4a00-bc58-d47f2c707f48" providerId="ADAL" clId="{FD4598D5-D3DD-4762-9270-6F373FD78C7E}" dt="2023-11-01T15:50:40.130" v="2267" actId="20577"/>
        <pc:sldMkLst>
          <pc:docMk/>
          <pc:sldMk cId="894922073" sldId="799"/>
        </pc:sldMkLst>
      </pc:sldChg>
      <pc:sldChg chg="modSp new mod">
        <pc:chgData name="Delabays Robin" userId="bd87b6cc-15aa-4a00-bc58-d47f2c707f48" providerId="ADAL" clId="{FD4598D5-D3DD-4762-9270-6F373FD78C7E}" dt="2023-11-01T15:59:52.289" v="2748" actId="20577"/>
        <pc:sldMkLst>
          <pc:docMk/>
          <pc:sldMk cId="1963492023" sldId="800"/>
        </pc:sldMkLst>
      </pc:sldChg>
      <pc:sldChg chg="modSp new mod">
        <pc:chgData name="Delabays Robin" userId="bd87b6cc-15aa-4a00-bc58-d47f2c707f48" providerId="ADAL" clId="{FD4598D5-D3DD-4762-9270-6F373FD78C7E}" dt="2023-11-01T15:58:33.340" v="2571" actId="20577"/>
        <pc:sldMkLst>
          <pc:docMk/>
          <pc:sldMk cId="294227592" sldId="801"/>
        </pc:sldMkLst>
      </pc:sldChg>
      <pc:sldChg chg="addSp modSp new mod">
        <pc:chgData name="Delabays Robin" userId="bd87b6cc-15aa-4a00-bc58-d47f2c707f48" providerId="ADAL" clId="{FD4598D5-D3DD-4762-9270-6F373FD78C7E}" dt="2023-11-01T16:21:18.472" v="3759"/>
        <pc:sldMkLst>
          <pc:docMk/>
          <pc:sldMk cId="1793641318" sldId="802"/>
        </pc:sldMkLst>
      </pc:sldChg>
      <pc:sldChg chg="modSp new mod">
        <pc:chgData name="Delabays Robin" userId="bd87b6cc-15aa-4a00-bc58-d47f2c707f48" providerId="ADAL" clId="{FD4598D5-D3DD-4762-9270-6F373FD78C7E}" dt="2023-11-01T16:34:49.448" v="4327" actId="20577"/>
        <pc:sldMkLst>
          <pc:docMk/>
          <pc:sldMk cId="3220136220" sldId="803"/>
        </pc:sldMkLst>
      </pc:sldChg>
      <pc:sldChg chg="modSp add mod">
        <pc:chgData name="Delabays Robin" userId="bd87b6cc-15aa-4a00-bc58-d47f2c707f48" providerId="ADAL" clId="{FD4598D5-D3DD-4762-9270-6F373FD78C7E}" dt="2023-11-01T16:23:50.220" v="3815" actId="114"/>
        <pc:sldMkLst>
          <pc:docMk/>
          <pc:sldMk cId="2849628916" sldId="804"/>
        </pc:sldMkLst>
      </pc:sldChg>
    </pc:docChg>
  </pc:docChgLst>
  <pc:docChgLst>
    <pc:chgData name="Franceschiello Benedetta" userId="c2677796-5d70-4739-a421-ca7608f3cfd8" providerId="ADAL" clId="{0FD90B9E-6D57-F840-9D1E-788D297DB359}"/>
    <pc:docChg chg="undo redo custSel addSld delSld modSld sldOrd modSection">
      <pc:chgData name="Franceschiello Benedetta" userId="c2677796-5d70-4739-a421-ca7608f3cfd8" providerId="ADAL" clId="{0FD90B9E-6D57-F840-9D1E-788D297DB359}" dt="2024-11-09T09:56:29.845" v="5545" actId="20577"/>
      <pc:docMkLst>
        <pc:docMk/>
      </pc:docMkLst>
      <pc:sldChg chg="modSp add del mod">
        <pc:chgData name="Franceschiello Benedetta" userId="c2677796-5d70-4739-a421-ca7608f3cfd8" providerId="ADAL" clId="{0FD90B9E-6D57-F840-9D1E-788D297DB359}" dt="2024-11-07T15:02:00.344" v="972" actId="2696"/>
        <pc:sldMkLst>
          <pc:docMk/>
          <pc:sldMk cId="0" sldId="256"/>
        </pc:sldMkLst>
      </pc:sldChg>
      <pc:sldChg chg="del">
        <pc:chgData name="Franceschiello Benedetta" userId="c2677796-5d70-4739-a421-ca7608f3cfd8" providerId="ADAL" clId="{0FD90B9E-6D57-F840-9D1E-788D297DB359}" dt="2024-11-07T13:15:17.538" v="954" actId="2696"/>
        <pc:sldMkLst>
          <pc:docMk/>
          <pc:sldMk cId="3855244530" sldId="483"/>
        </pc:sldMkLst>
      </pc:sldChg>
      <pc:sldChg chg="modSp mod">
        <pc:chgData name="Franceschiello Benedetta" userId="c2677796-5d70-4739-a421-ca7608f3cfd8" providerId="ADAL" clId="{0FD90B9E-6D57-F840-9D1E-788D297DB359}" dt="2024-10-29T13:32:43.475" v="3" actId="20577"/>
        <pc:sldMkLst>
          <pc:docMk/>
          <pc:sldMk cId="119865947" sldId="773"/>
        </pc:sldMkLst>
        <pc:spChg chg="mod">
          <ac:chgData name="Franceschiello Benedetta" userId="c2677796-5d70-4739-a421-ca7608f3cfd8" providerId="ADAL" clId="{0FD90B9E-6D57-F840-9D1E-788D297DB359}" dt="2024-10-29T13:32:43.475" v="3" actId="20577"/>
          <ac:spMkLst>
            <pc:docMk/>
            <pc:sldMk cId="119865947" sldId="773"/>
            <ac:spMk id="8" creationId="{C803D00D-9D8B-DAC8-9EF1-D1F8EE4E4178}"/>
          </ac:spMkLst>
        </pc:spChg>
      </pc:sldChg>
      <pc:sldChg chg="delSp modSp mod">
        <pc:chgData name="Franceschiello Benedetta" userId="c2677796-5d70-4739-a421-ca7608f3cfd8" providerId="ADAL" clId="{0FD90B9E-6D57-F840-9D1E-788D297DB359}" dt="2024-11-09T08:58:32.137" v="4185" actId="20577"/>
        <pc:sldMkLst>
          <pc:docMk/>
          <pc:sldMk cId="3881457608" sldId="785"/>
        </pc:sldMkLst>
      </pc:sldChg>
      <pc:sldChg chg="modSp mod">
        <pc:chgData name="Franceschiello Benedetta" userId="c2677796-5d70-4739-a421-ca7608f3cfd8" providerId="ADAL" clId="{0FD90B9E-6D57-F840-9D1E-788D297DB359}" dt="2024-10-29T17:16:02.241" v="180" actId="20577"/>
        <pc:sldMkLst>
          <pc:docMk/>
          <pc:sldMk cId="1904730744" sldId="788"/>
        </pc:sldMkLst>
      </pc:sldChg>
      <pc:sldChg chg="del">
        <pc:chgData name="Franceschiello Benedetta" userId="c2677796-5d70-4739-a421-ca7608f3cfd8" providerId="ADAL" clId="{0FD90B9E-6D57-F840-9D1E-788D297DB359}" dt="2024-11-07T13:15:17.538" v="954" actId="2696"/>
        <pc:sldMkLst>
          <pc:docMk/>
          <pc:sldMk cId="2017865050" sldId="796"/>
        </pc:sldMkLst>
      </pc:sldChg>
      <pc:sldChg chg="del">
        <pc:chgData name="Franceschiello Benedetta" userId="c2677796-5d70-4739-a421-ca7608f3cfd8" providerId="ADAL" clId="{0FD90B9E-6D57-F840-9D1E-788D297DB359}" dt="2024-11-07T13:15:17.538" v="954" actId="2696"/>
        <pc:sldMkLst>
          <pc:docMk/>
          <pc:sldMk cId="1491020478" sldId="806"/>
        </pc:sldMkLst>
      </pc:sldChg>
      <pc:sldChg chg="addSp delSp modSp mod delAnim modAnim">
        <pc:chgData name="Franceschiello Benedetta" userId="c2677796-5d70-4739-a421-ca7608f3cfd8" providerId="ADAL" clId="{0FD90B9E-6D57-F840-9D1E-788D297DB359}" dt="2024-11-08T15:06:07.038" v="1954"/>
        <pc:sldMkLst>
          <pc:docMk/>
          <pc:sldMk cId="2350305652" sldId="807"/>
        </pc:sldMkLst>
      </pc:sldChg>
      <pc:sldChg chg="del">
        <pc:chgData name="Franceschiello Benedetta" userId="c2677796-5d70-4739-a421-ca7608f3cfd8" providerId="ADAL" clId="{0FD90B9E-6D57-F840-9D1E-788D297DB359}" dt="2024-11-07T13:15:17.538" v="954" actId="2696"/>
        <pc:sldMkLst>
          <pc:docMk/>
          <pc:sldMk cId="712630274" sldId="808"/>
        </pc:sldMkLst>
      </pc:sldChg>
      <pc:sldChg chg="addSp delSp modSp mod">
        <pc:chgData name="Franceschiello Benedetta" userId="c2677796-5d70-4739-a421-ca7608f3cfd8" providerId="ADAL" clId="{0FD90B9E-6D57-F840-9D1E-788D297DB359}" dt="2024-11-08T14:54:32.513" v="1810" actId="1076"/>
        <pc:sldMkLst>
          <pc:docMk/>
          <pc:sldMk cId="3257727567" sldId="810"/>
        </pc:sldMkLst>
        <pc:spChg chg="add mod">
          <ac:chgData name="Franceschiello Benedetta" userId="c2677796-5d70-4739-a421-ca7608f3cfd8" providerId="ADAL" clId="{0FD90B9E-6D57-F840-9D1E-788D297DB359}" dt="2024-11-08T14:54:32.513" v="1810" actId="1076"/>
          <ac:spMkLst>
            <pc:docMk/>
            <pc:sldMk cId="3257727567" sldId="810"/>
            <ac:spMk id="6" creationId="{5CBAA8D7-6A8F-9A36-DE2C-45836661963B}"/>
          </ac:spMkLst>
        </pc:spChg>
        <pc:spChg chg="mod">
          <ac:chgData name="Franceschiello Benedetta" userId="c2677796-5d70-4739-a421-ca7608f3cfd8" providerId="ADAL" clId="{0FD90B9E-6D57-F840-9D1E-788D297DB359}" dt="2024-11-08T14:46:34.899" v="1769" actId="20577"/>
          <ac:spMkLst>
            <pc:docMk/>
            <pc:sldMk cId="3257727567" sldId="810"/>
            <ac:spMk id="7" creationId="{9C9DFAEB-B0F2-5487-CD0E-2A20F5D6BEAD}"/>
          </ac:spMkLst>
        </pc:spChg>
        <pc:spChg chg="add mod">
          <ac:chgData name="Franceschiello Benedetta" userId="c2677796-5d70-4739-a421-ca7608f3cfd8" providerId="ADAL" clId="{0FD90B9E-6D57-F840-9D1E-788D297DB359}" dt="2024-11-08T14:54:32.513" v="1810" actId="1076"/>
          <ac:spMkLst>
            <pc:docMk/>
            <pc:sldMk cId="3257727567" sldId="810"/>
            <ac:spMk id="8" creationId="{CF3D992E-471D-E0F5-7408-DAC4A307B90D}"/>
          </ac:spMkLst>
        </pc:spChg>
      </pc:sldChg>
      <pc:sldChg chg="del">
        <pc:chgData name="Franceschiello Benedetta" userId="c2677796-5d70-4739-a421-ca7608f3cfd8" providerId="ADAL" clId="{0FD90B9E-6D57-F840-9D1E-788D297DB359}" dt="2024-11-07T13:15:17.538" v="954" actId="2696"/>
        <pc:sldMkLst>
          <pc:docMk/>
          <pc:sldMk cId="3494189777" sldId="811"/>
        </pc:sldMkLst>
      </pc:sldChg>
      <pc:sldChg chg="del">
        <pc:chgData name="Franceschiello Benedetta" userId="c2677796-5d70-4739-a421-ca7608f3cfd8" providerId="ADAL" clId="{0FD90B9E-6D57-F840-9D1E-788D297DB359}" dt="2024-11-07T13:15:17.538" v="954" actId="2696"/>
        <pc:sldMkLst>
          <pc:docMk/>
          <pc:sldMk cId="2086090333" sldId="812"/>
        </pc:sldMkLst>
      </pc:sldChg>
      <pc:sldChg chg="del">
        <pc:chgData name="Franceschiello Benedetta" userId="c2677796-5d70-4739-a421-ca7608f3cfd8" providerId="ADAL" clId="{0FD90B9E-6D57-F840-9D1E-788D297DB359}" dt="2024-11-07T13:15:17.538" v="954" actId="2696"/>
        <pc:sldMkLst>
          <pc:docMk/>
          <pc:sldMk cId="489984443" sldId="813"/>
        </pc:sldMkLst>
      </pc:sldChg>
      <pc:sldChg chg="del">
        <pc:chgData name="Franceschiello Benedetta" userId="c2677796-5d70-4739-a421-ca7608f3cfd8" providerId="ADAL" clId="{0FD90B9E-6D57-F840-9D1E-788D297DB359}" dt="2024-11-07T13:15:17.538" v="954" actId="2696"/>
        <pc:sldMkLst>
          <pc:docMk/>
          <pc:sldMk cId="287221883" sldId="814"/>
        </pc:sldMkLst>
      </pc:sldChg>
      <pc:sldChg chg="del">
        <pc:chgData name="Franceschiello Benedetta" userId="c2677796-5d70-4739-a421-ca7608f3cfd8" providerId="ADAL" clId="{0FD90B9E-6D57-F840-9D1E-788D297DB359}" dt="2024-11-07T13:15:17.538" v="954" actId="2696"/>
        <pc:sldMkLst>
          <pc:docMk/>
          <pc:sldMk cId="589101827" sldId="815"/>
        </pc:sldMkLst>
      </pc:sldChg>
      <pc:sldChg chg="del">
        <pc:chgData name="Franceschiello Benedetta" userId="c2677796-5d70-4739-a421-ca7608f3cfd8" providerId="ADAL" clId="{0FD90B9E-6D57-F840-9D1E-788D297DB359}" dt="2024-11-07T13:15:17.538" v="954" actId="2696"/>
        <pc:sldMkLst>
          <pc:docMk/>
          <pc:sldMk cId="3166259096" sldId="816"/>
        </pc:sldMkLst>
      </pc:sldChg>
      <pc:sldChg chg="del">
        <pc:chgData name="Franceschiello Benedetta" userId="c2677796-5d70-4739-a421-ca7608f3cfd8" providerId="ADAL" clId="{0FD90B9E-6D57-F840-9D1E-788D297DB359}" dt="2024-11-07T13:15:17.538" v="954" actId="2696"/>
        <pc:sldMkLst>
          <pc:docMk/>
          <pc:sldMk cId="3014073939" sldId="817"/>
        </pc:sldMkLst>
      </pc:sldChg>
      <pc:sldChg chg="del">
        <pc:chgData name="Franceschiello Benedetta" userId="c2677796-5d70-4739-a421-ca7608f3cfd8" providerId="ADAL" clId="{0FD90B9E-6D57-F840-9D1E-788D297DB359}" dt="2024-11-07T13:15:17.538" v="954" actId="2696"/>
        <pc:sldMkLst>
          <pc:docMk/>
          <pc:sldMk cId="4075154458" sldId="818"/>
        </pc:sldMkLst>
      </pc:sldChg>
      <pc:sldChg chg="modSp add del mod">
        <pc:chgData name="Franceschiello Benedetta" userId="c2677796-5d70-4739-a421-ca7608f3cfd8" providerId="ADAL" clId="{0FD90B9E-6D57-F840-9D1E-788D297DB359}" dt="2024-11-08T15:00:17.029" v="1885" actId="2696"/>
        <pc:sldMkLst>
          <pc:docMk/>
          <pc:sldMk cId="2545135203" sldId="819"/>
        </pc:sldMkLst>
      </pc:sldChg>
      <pc:sldChg chg="addSp delSp modSp add mod ord">
        <pc:chgData name="Franceschiello Benedetta" userId="c2677796-5d70-4739-a421-ca7608f3cfd8" providerId="ADAL" clId="{0FD90B9E-6D57-F840-9D1E-788D297DB359}" dt="2024-10-30T15:16:36.662" v="268" actId="1076"/>
        <pc:sldMkLst>
          <pc:docMk/>
          <pc:sldMk cId="1559741982" sldId="820"/>
        </pc:sldMkLst>
        <pc:spChg chg="mod">
          <ac:chgData name="Franceschiello Benedetta" userId="c2677796-5d70-4739-a421-ca7608f3cfd8" providerId="ADAL" clId="{0FD90B9E-6D57-F840-9D1E-788D297DB359}" dt="2024-10-29T17:12:31.193" v="177" actId="20577"/>
          <ac:spMkLst>
            <pc:docMk/>
            <pc:sldMk cId="1559741982" sldId="820"/>
            <ac:spMk id="7" creationId="{8260A21E-BF5A-77FB-5F54-5016EC923D58}"/>
          </ac:spMkLst>
        </pc:spChg>
      </pc:sldChg>
      <pc:sldChg chg="addSp delSp modSp add del mod">
        <pc:chgData name="Franceschiello Benedetta" userId="c2677796-5d70-4739-a421-ca7608f3cfd8" providerId="ADAL" clId="{0FD90B9E-6D57-F840-9D1E-788D297DB359}" dt="2024-11-08T15:03:51.021" v="1937" actId="2696"/>
        <pc:sldMkLst>
          <pc:docMk/>
          <pc:sldMk cId="2623285547" sldId="821"/>
        </pc:sldMkLst>
      </pc:sldChg>
      <pc:sldChg chg="addSp modSp add mod">
        <pc:chgData name="Franceschiello Benedetta" userId="c2677796-5d70-4739-a421-ca7608f3cfd8" providerId="ADAL" clId="{0FD90B9E-6D57-F840-9D1E-788D297DB359}" dt="2024-11-09T09:16:56.986" v="4511" actId="1076"/>
        <pc:sldMkLst>
          <pc:docMk/>
          <pc:sldMk cId="3772301179" sldId="821"/>
        </pc:sldMkLst>
      </pc:sldChg>
      <pc:sldChg chg="modSp add del mod">
        <pc:chgData name="Franceschiello Benedetta" userId="c2677796-5d70-4739-a421-ca7608f3cfd8" providerId="ADAL" clId="{0FD90B9E-6D57-F840-9D1E-788D297DB359}" dt="2024-11-06T20:39:28.068" v="926" actId="2696"/>
        <pc:sldMkLst>
          <pc:docMk/>
          <pc:sldMk cId="284935835" sldId="822"/>
        </pc:sldMkLst>
      </pc:sldChg>
      <pc:sldChg chg="addSp delSp modSp add del mod">
        <pc:chgData name="Franceschiello Benedetta" userId="c2677796-5d70-4739-a421-ca7608f3cfd8" providerId="ADAL" clId="{0FD90B9E-6D57-F840-9D1E-788D297DB359}" dt="2024-11-08T15:03:51.021" v="1937" actId="2696"/>
        <pc:sldMkLst>
          <pc:docMk/>
          <pc:sldMk cId="340880989" sldId="823"/>
        </pc:sldMkLst>
      </pc:sldChg>
      <pc:sldChg chg="add del">
        <pc:chgData name="Franceschiello Benedetta" userId="c2677796-5d70-4739-a421-ca7608f3cfd8" providerId="ADAL" clId="{0FD90B9E-6D57-F840-9D1E-788D297DB359}" dt="2024-11-08T16:24:32.247" v="3784" actId="2696"/>
        <pc:sldMkLst>
          <pc:docMk/>
          <pc:sldMk cId="1307912574" sldId="823"/>
        </pc:sldMkLst>
      </pc:sldChg>
      <pc:sldChg chg="delSp modSp add del mod">
        <pc:chgData name="Franceschiello Benedetta" userId="c2677796-5d70-4739-a421-ca7608f3cfd8" providerId="ADAL" clId="{0FD90B9E-6D57-F840-9D1E-788D297DB359}" dt="2024-11-08T15:03:45.492" v="1936" actId="2696"/>
        <pc:sldMkLst>
          <pc:docMk/>
          <pc:sldMk cId="2743088941" sldId="824"/>
        </pc:sldMkLst>
      </pc:sldChg>
      <pc:sldChg chg="del">
        <pc:chgData name="Franceschiello Benedetta" userId="c2677796-5d70-4739-a421-ca7608f3cfd8" providerId="ADAL" clId="{0FD90B9E-6D57-F840-9D1E-788D297DB359}" dt="2024-11-08T15:03:59.192" v="1939" actId="2696"/>
        <pc:sldMkLst>
          <pc:docMk/>
          <pc:sldMk cId="0" sldId="825"/>
        </pc:sldMkLst>
      </pc:sldChg>
      <pc:sldChg chg="addSp delSp modSp mod ord modNotesTx">
        <pc:chgData name="Franceschiello Benedetta" userId="c2677796-5d70-4739-a421-ca7608f3cfd8" providerId="ADAL" clId="{0FD90B9E-6D57-F840-9D1E-788D297DB359}" dt="2024-11-07T15:15:42.946" v="1566" actId="478"/>
        <pc:sldMkLst>
          <pc:docMk/>
          <pc:sldMk cId="0" sldId="826"/>
        </pc:sldMkLst>
      </pc:sldChg>
      <pc:sldChg chg="addSp delSp modSp mod ord">
        <pc:chgData name="Franceschiello Benedetta" userId="c2677796-5d70-4739-a421-ca7608f3cfd8" providerId="ADAL" clId="{0FD90B9E-6D57-F840-9D1E-788D297DB359}" dt="2024-11-08T16:35:37.796" v="4022"/>
        <pc:sldMkLst>
          <pc:docMk/>
          <pc:sldMk cId="0" sldId="827"/>
        </pc:sldMkLst>
      </pc:sldChg>
      <pc:sldChg chg="addSp delSp modSp mod">
        <pc:chgData name="Franceschiello Benedetta" userId="c2677796-5d70-4739-a421-ca7608f3cfd8" providerId="ADAL" clId="{0FD90B9E-6D57-F840-9D1E-788D297DB359}" dt="2024-11-08T16:35:46.264" v="4024"/>
        <pc:sldMkLst>
          <pc:docMk/>
          <pc:sldMk cId="0" sldId="828"/>
        </pc:sldMkLst>
      </pc:sldChg>
      <pc:sldChg chg="addSp delSp modSp mod modNotesTx">
        <pc:chgData name="Franceschiello Benedetta" userId="c2677796-5d70-4739-a421-ca7608f3cfd8" providerId="ADAL" clId="{0FD90B9E-6D57-F840-9D1E-788D297DB359}" dt="2024-11-08T16:35:49.084" v="4025"/>
        <pc:sldMkLst>
          <pc:docMk/>
          <pc:sldMk cId="0" sldId="829"/>
        </pc:sldMkLst>
      </pc:sldChg>
      <pc:sldChg chg="addSp delSp modSp mod">
        <pc:chgData name="Franceschiello Benedetta" userId="c2677796-5d70-4739-a421-ca7608f3cfd8" providerId="ADAL" clId="{0FD90B9E-6D57-F840-9D1E-788D297DB359}" dt="2024-11-08T16:36:04.737" v="4033"/>
        <pc:sldMkLst>
          <pc:docMk/>
          <pc:sldMk cId="0" sldId="830"/>
        </pc:sldMkLst>
      </pc:sldChg>
      <pc:sldChg chg="addSp delSp modSp mod ord modNotesTx">
        <pc:chgData name="Franceschiello Benedetta" userId="c2677796-5d70-4739-a421-ca7608f3cfd8" providerId="ADAL" clId="{0FD90B9E-6D57-F840-9D1E-788D297DB359}" dt="2024-11-09T09:08:53.236" v="4249" actId="1076"/>
        <pc:sldMkLst>
          <pc:docMk/>
          <pc:sldMk cId="0" sldId="831"/>
        </pc:sldMkLst>
      </pc:sldChg>
      <pc:sldChg chg="addSp delSp modSp mod ord">
        <pc:chgData name="Franceschiello Benedetta" userId="c2677796-5d70-4739-a421-ca7608f3cfd8" providerId="ADAL" clId="{0FD90B9E-6D57-F840-9D1E-788D297DB359}" dt="2024-11-09T09:36:55.994" v="4621" actId="1076"/>
        <pc:sldMkLst>
          <pc:docMk/>
          <pc:sldMk cId="0" sldId="832"/>
        </pc:sldMkLst>
      </pc:sldChg>
      <pc:sldChg chg="del">
        <pc:chgData name="Franceschiello Benedetta" userId="c2677796-5d70-4739-a421-ca7608f3cfd8" providerId="ADAL" clId="{0FD90B9E-6D57-F840-9D1E-788D297DB359}" dt="2024-11-08T15:26:11.415" v="2664" actId="2696"/>
        <pc:sldMkLst>
          <pc:docMk/>
          <pc:sldMk cId="0" sldId="833"/>
        </pc:sldMkLst>
      </pc:sldChg>
      <pc:sldChg chg="del">
        <pc:chgData name="Franceschiello Benedetta" userId="c2677796-5d70-4739-a421-ca7608f3cfd8" providerId="ADAL" clId="{0FD90B9E-6D57-F840-9D1E-788D297DB359}" dt="2024-11-08T15:26:00.100" v="2663" actId="2696"/>
        <pc:sldMkLst>
          <pc:docMk/>
          <pc:sldMk cId="0" sldId="834"/>
        </pc:sldMkLst>
      </pc:sldChg>
      <pc:sldChg chg="addSp delSp modSp mod ord">
        <pc:chgData name="Franceschiello Benedetta" userId="c2677796-5d70-4739-a421-ca7608f3cfd8" providerId="ADAL" clId="{0FD90B9E-6D57-F840-9D1E-788D297DB359}" dt="2024-11-09T08:58:59.757" v="4191" actId="1076"/>
        <pc:sldMkLst>
          <pc:docMk/>
          <pc:sldMk cId="0" sldId="835"/>
        </pc:sldMkLst>
      </pc:sldChg>
      <pc:sldChg chg="delSp del mod">
        <pc:chgData name="Franceschiello Benedetta" userId="c2677796-5d70-4739-a421-ca7608f3cfd8" providerId="ADAL" clId="{0FD90B9E-6D57-F840-9D1E-788D297DB359}" dt="2024-11-08T15:57:19.156" v="3547" actId="2696"/>
        <pc:sldMkLst>
          <pc:docMk/>
          <pc:sldMk cId="0" sldId="836"/>
        </pc:sldMkLst>
      </pc:sldChg>
      <pc:sldChg chg="add">
        <pc:chgData name="Franceschiello Benedetta" userId="c2677796-5d70-4739-a421-ca7608f3cfd8" providerId="ADAL" clId="{0FD90B9E-6D57-F840-9D1E-788D297DB359}" dt="2024-11-07T15:15:38.694" v="1564"/>
        <pc:sldMkLst>
          <pc:docMk/>
          <pc:sldMk cId="1933112866" sldId="837"/>
        </pc:sldMkLst>
      </pc:sldChg>
      <pc:sldChg chg="addSp delSp modSp add mod">
        <pc:chgData name="Franceschiello Benedetta" userId="c2677796-5d70-4739-a421-ca7608f3cfd8" providerId="ADAL" clId="{0FD90B9E-6D57-F840-9D1E-788D297DB359}" dt="2024-11-07T15:17:16.399" v="1595" actId="1076"/>
        <pc:sldMkLst>
          <pc:docMk/>
          <pc:sldMk cId="3402048798" sldId="838"/>
        </pc:sldMkLst>
      </pc:sldChg>
      <pc:sldChg chg="addSp modSp add mod">
        <pc:chgData name="Franceschiello Benedetta" userId="c2677796-5d70-4739-a421-ca7608f3cfd8" providerId="ADAL" clId="{0FD90B9E-6D57-F840-9D1E-788D297DB359}" dt="2024-11-08T14:54:50.697" v="1816" actId="1076"/>
        <pc:sldMkLst>
          <pc:docMk/>
          <pc:sldMk cId="949018368" sldId="839"/>
        </pc:sldMkLst>
      </pc:sldChg>
      <pc:sldChg chg="addSp delSp modSp add mod">
        <pc:chgData name="Franceschiello Benedetta" userId="c2677796-5d70-4739-a421-ca7608f3cfd8" providerId="ADAL" clId="{0FD90B9E-6D57-F840-9D1E-788D297DB359}" dt="2024-11-08T14:58:23.229" v="1868" actId="1076"/>
        <pc:sldMkLst>
          <pc:docMk/>
          <pc:sldMk cId="4008735100" sldId="840"/>
        </pc:sldMkLst>
      </pc:sldChg>
      <pc:sldChg chg="addSp delSp modSp add mod modNotesTx">
        <pc:chgData name="Franceschiello Benedetta" userId="c2677796-5d70-4739-a421-ca7608f3cfd8" providerId="ADAL" clId="{0FD90B9E-6D57-F840-9D1E-788D297DB359}" dt="2024-11-08T15:00:11.416" v="1883"/>
        <pc:sldMkLst>
          <pc:docMk/>
          <pc:sldMk cId="1984606398" sldId="841"/>
        </pc:sldMkLst>
      </pc:sldChg>
      <pc:sldChg chg="delSp modSp add mod">
        <pc:chgData name="Franceschiello Benedetta" userId="c2677796-5d70-4739-a421-ca7608f3cfd8" providerId="ADAL" clId="{0FD90B9E-6D57-F840-9D1E-788D297DB359}" dt="2024-11-08T15:03:22.298" v="1935" actId="478"/>
        <pc:sldMkLst>
          <pc:docMk/>
          <pc:sldMk cId="1379141596" sldId="842"/>
        </pc:sldMkLst>
      </pc:sldChg>
      <pc:sldChg chg="addSp delSp modSp add mod">
        <pc:chgData name="Franceschiello Benedetta" userId="c2677796-5d70-4739-a421-ca7608f3cfd8" providerId="ADAL" clId="{0FD90B9E-6D57-F840-9D1E-788D297DB359}" dt="2024-11-08T16:35:50.992" v="4026"/>
        <pc:sldMkLst>
          <pc:docMk/>
          <pc:sldMk cId="2220808563" sldId="843"/>
        </pc:sldMkLst>
      </pc:sldChg>
      <pc:sldChg chg="addSp delSp modSp add mod">
        <pc:chgData name="Franceschiello Benedetta" userId="c2677796-5d70-4739-a421-ca7608f3cfd8" providerId="ADAL" clId="{0FD90B9E-6D57-F840-9D1E-788D297DB359}" dt="2024-11-08T16:35:52.929" v="4027"/>
        <pc:sldMkLst>
          <pc:docMk/>
          <pc:sldMk cId="4212788346" sldId="844"/>
        </pc:sldMkLst>
      </pc:sldChg>
      <pc:sldChg chg="addSp modSp add mod modNotesTx">
        <pc:chgData name="Franceschiello Benedetta" userId="c2677796-5d70-4739-a421-ca7608f3cfd8" providerId="ADAL" clId="{0FD90B9E-6D57-F840-9D1E-788D297DB359}" dt="2024-11-08T16:35:54.578" v="4028"/>
        <pc:sldMkLst>
          <pc:docMk/>
          <pc:sldMk cId="1573014318" sldId="845"/>
        </pc:sldMkLst>
      </pc:sldChg>
      <pc:sldChg chg="add del">
        <pc:chgData name="Franceschiello Benedetta" userId="c2677796-5d70-4739-a421-ca7608f3cfd8" providerId="ADAL" clId="{0FD90B9E-6D57-F840-9D1E-788D297DB359}" dt="2024-11-08T15:40:05.285" v="3111"/>
        <pc:sldMkLst>
          <pc:docMk/>
          <pc:sldMk cId="2040462979" sldId="845"/>
        </pc:sldMkLst>
      </pc:sldChg>
      <pc:sldChg chg="addSp delSp modSp add mod">
        <pc:chgData name="Franceschiello Benedetta" userId="c2677796-5d70-4739-a421-ca7608f3cfd8" providerId="ADAL" clId="{0FD90B9E-6D57-F840-9D1E-788D297DB359}" dt="2024-11-08T16:35:56.293" v="4029"/>
        <pc:sldMkLst>
          <pc:docMk/>
          <pc:sldMk cId="2811790603" sldId="846"/>
        </pc:sldMkLst>
      </pc:sldChg>
      <pc:sldChg chg="addSp delSp modSp add mod">
        <pc:chgData name="Franceschiello Benedetta" userId="c2677796-5d70-4739-a421-ca7608f3cfd8" providerId="ADAL" clId="{0FD90B9E-6D57-F840-9D1E-788D297DB359}" dt="2024-11-08T16:36:06.010" v="4034"/>
        <pc:sldMkLst>
          <pc:docMk/>
          <pc:sldMk cId="1378306422" sldId="847"/>
        </pc:sldMkLst>
      </pc:sldChg>
      <pc:sldChg chg="delSp add del mod">
        <pc:chgData name="Franceschiello Benedetta" userId="c2677796-5d70-4739-a421-ca7608f3cfd8" providerId="ADAL" clId="{0FD90B9E-6D57-F840-9D1E-788D297DB359}" dt="2024-11-08T16:30:02.095" v="3881" actId="2696"/>
        <pc:sldMkLst>
          <pc:docMk/>
          <pc:sldMk cId="4154823478" sldId="848"/>
        </pc:sldMkLst>
      </pc:sldChg>
      <pc:sldChg chg="addSp delSp modSp add mod">
        <pc:chgData name="Franceschiello Benedetta" userId="c2677796-5d70-4739-a421-ca7608f3cfd8" providerId="ADAL" clId="{0FD90B9E-6D57-F840-9D1E-788D297DB359}" dt="2024-11-08T16:36:07.322" v="4035"/>
        <pc:sldMkLst>
          <pc:docMk/>
          <pc:sldMk cId="789250173" sldId="849"/>
        </pc:sldMkLst>
      </pc:sldChg>
      <pc:sldChg chg="modSp add mod">
        <pc:chgData name="Franceschiello Benedetta" userId="c2677796-5d70-4739-a421-ca7608f3cfd8" providerId="ADAL" clId="{0FD90B9E-6D57-F840-9D1E-788D297DB359}" dt="2024-11-09T08:58:27.152" v="4184" actId="20577"/>
        <pc:sldMkLst>
          <pc:docMk/>
          <pc:sldMk cId="3946413617" sldId="850"/>
        </pc:sldMkLst>
      </pc:sldChg>
      <pc:sldChg chg="addSp modSp add modNotesTx">
        <pc:chgData name="Franceschiello Benedetta" userId="c2677796-5d70-4739-a421-ca7608f3cfd8" providerId="ADAL" clId="{0FD90B9E-6D57-F840-9D1E-788D297DB359}" dt="2024-11-09T09:09:22.821" v="4255" actId="1076"/>
        <pc:sldMkLst>
          <pc:docMk/>
          <pc:sldMk cId="3894853495" sldId="851"/>
        </pc:sldMkLst>
      </pc:sldChg>
      <pc:sldChg chg="addSp delSp modSp add">
        <pc:chgData name="Franceschiello Benedetta" userId="c2677796-5d70-4739-a421-ca7608f3cfd8" providerId="ADAL" clId="{0FD90B9E-6D57-F840-9D1E-788D297DB359}" dt="2024-11-09T09:10:42.752" v="4262" actId="1076"/>
        <pc:sldMkLst>
          <pc:docMk/>
          <pc:sldMk cId="1344330087" sldId="852"/>
        </pc:sldMkLst>
      </pc:sldChg>
      <pc:sldChg chg="addSp delSp modSp add mod">
        <pc:chgData name="Franceschiello Benedetta" userId="c2677796-5d70-4739-a421-ca7608f3cfd8" providerId="ADAL" clId="{0FD90B9E-6D57-F840-9D1E-788D297DB359}" dt="2024-11-09T09:13:42.443" v="4472" actId="313"/>
        <pc:sldMkLst>
          <pc:docMk/>
          <pc:sldMk cId="2332275157" sldId="853"/>
        </pc:sldMkLst>
      </pc:sldChg>
      <pc:sldChg chg="addSp delSp modSp add mod modNotesTx">
        <pc:chgData name="Franceschiello Benedetta" userId="c2677796-5d70-4739-a421-ca7608f3cfd8" providerId="ADAL" clId="{0FD90B9E-6D57-F840-9D1E-788D297DB359}" dt="2024-11-09T09:54:44.113" v="5403" actId="20577"/>
        <pc:sldMkLst>
          <pc:docMk/>
          <pc:sldMk cId="3904311222" sldId="854"/>
        </pc:sldMkLst>
      </pc:sldChg>
      <pc:sldChg chg="addSp delSp modSp add mod">
        <pc:chgData name="Franceschiello Benedetta" userId="c2677796-5d70-4739-a421-ca7608f3cfd8" providerId="ADAL" clId="{0FD90B9E-6D57-F840-9D1E-788D297DB359}" dt="2024-11-09T09:56:29.845" v="5545" actId="20577"/>
        <pc:sldMkLst>
          <pc:docMk/>
          <pc:sldMk cId="4090914540" sldId="855"/>
        </pc:sldMkLst>
      </pc:sldChg>
      <pc:sldMasterChg chg="delSldLayout">
        <pc:chgData name="Franceschiello Benedetta" userId="c2677796-5d70-4739-a421-ca7608f3cfd8" providerId="ADAL" clId="{0FD90B9E-6D57-F840-9D1E-788D297DB359}" dt="2024-11-07T15:02:00.344" v="972" actId="2696"/>
        <pc:sldMasterMkLst>
          <pc:docMk/>
          <pc:sldMasterMk cId="331722458" sldId="2147483763"/>
        </pc:sldMasterMkLst>
        <pc:sldLayoutChg chg="del">
          <pc:chgData name="Franceschiello Benedetta" userId="c2677796-5d70-4739-a421-ca7608f3cfd8" providerId="ADAL" clId="{0FD90B9E-6D57-F840-9D1E-788D297DB359}" dt="2024-11-07T15:02:00.344" v="972" actId="2696"/>
          <pc:sldLayoutMkLst>
            <pc:docMk/>
            <pc:sldMasterMk cId="331722458" sldId="2147483763"/>
            <pc:sldLayoutMk cId="3314719450" sldId="2147483780"/>
          </pc:sldLayoutMkLst>
        </pc:sldLayoutChg>
      </pc:sldMasterChg>
    </pc:docChg>
  </pc:docChgLst>
  <pc:docChgLst>
    <pc:chgData name="Delabays Robin" userId="S::robin.delabays@hes-so.ch::bd87b6cc-15aa-4a00-bc58-d47f2c707f48" providerId="AD" clId="Web-{307A0F6C-8848-3056-4E46-BB61F01BF497}"/>
    <pc:docChg chg="addSld modSld modSection">
      <pc:chgData name="Delabays Robin" userId="S::robin.delabays@hes-so.ch::bd87b6cc-15aa-4a00-bc58-d47f2c707f48" providerId="AD" clId="Web-{307A0F6C-8848-3056-4E46-BB61F01BF497}" dt="2023-10-25T14:01:59.379" v="37" actId="20577"/>
      <pc:docMkLst>
        <pc:docMk/>
      </pc:docMkLst>
      <pc:sldChg chg="modSp">
        <pc:chgData name="Delabays Robin" userId="S::robin.delabays@hes-so.ch::bd87b6cc-15aa-4a00-bc58-d47f2c707f48" providerId="AD" clId="Web-{307A0F6C-8848-3056-4E46-BB61F01BF497}" dt="2023-10-25T14:00:56.674" v="3" actId="20577"/>
        <pc:sldMkLst>
          <pc:docMk/>
          <pc:sldMk cId="3881457608" sldId="785"/>
        </pc:sldMkLst>
      </pc:sldChg>
      <pc:sldChg chg="modSp">
        <pc:chgData name="Delabays Robin" userId="S::robin.delabays@hes-so.ch::bd87b6cc-15aa-4a00-bc58-d47f2c707f48" providerId="AD" clId="Web-{307A0F6C-8848-3056-4E46-BB61F01BF497}" dt="2023-10-25T14:01:44.019" v="29" actId="20577"/>
        <pc:sldMkLst>
          <pc:docMk/>
          <pc:sldMk cId="1379966702" sldId="793"/>
        </pc:sldMkLst>
      </pc:sldChg>
      <pc:sldChg chg="modSp">
        <pc:chgData name="Delabays Robin" userId="S::robin.delabays@hes-so.ch::bd87b6cc-15aa-4a00-bc58-d47f2c707f48" providerId="AD" clId="Web-{307A0F6C-8848-3056-4E46-BB61F01BF497}" dt="2023-10-25T14:01:18.268" v="17" actId="20577"/>
        <pc:sldMkLst>
          <pc:docMk/>
          <pc:sldMk cId="2668119609" sldId="794"/>
        </pc:sldMkLst>
      </pc:sldChg>
      <pc:sldChg chg="modSp add replId">
        <pc:chgData name="Delabays Robin" userId="S::robin.delabays@hes-so.ch::bd87b6cc-15aa-4a00-bc58-d47f2c707f48" providerId="AD" clId="Web-{307A0F6C-8848-3056-4E46-BB61F01BF497}" dt="2023-10-25T14:01:59.379" v="37" actId="20577"/>
        <pc:sldMkLst>
          <pc:docMk/>
          <pc:sldMk cId="2016073221" sldId="795"/>
        </pc:sldMkLst>
      </pc:sldChg>
    </pc:docChg>
  </pc:docChgLst>
  <pc:docChgLst>
    <pc:chgData name="Delabays Robin" userId="S::robin.delabays@hes-so.ch::bd87b6cc-15aa-4a00-bc58-d47f2c707f48" providerId="AD" clId="Web-{29607709-8DEE-1B31-6A9F-7D7323077428}"/>
    <pc:docChg chg="modSld">
      <pc:chgData name="Delabays Robin" userId="S::robin.delabays@hes-so.ch::bd87b6cc-15aa-4a00-bc58-d47f2c707f48" providerId="AD" clId="Web-{29607709-8DEE-1B31-6A9F-7D7323077428}" dt="2023-10-17T17:23:02.213" v="121" actId="20577"/>
      <pc:docMkLst>
        <pc:docMk/>
      </pc:docMkLst>
      <pc:sldChg chg="modSp">
        <pc:chgData name="Delabays Robin" userId="S::robin.delabays@hes-so.ch::bd87b6cc-15aa-4a00-bc58-d47f2c707f48" providerId="AD" clId="Web-{29607709-8DEE-1B31-6A9F-7D7323077428}" dt="2023-10-17T17:20:53.117" v="101" actId="20577"/>
        <pc:sldMkLst>
          <pc:docMk/>
          <pc:sldMk cId="2001372926" sldId="783"/>
        </pc:sldMkLst>
      </pc:sldChg>
      <pc:sldChg chg="modSp">
        <pc:chgData name="Delabays Robin" userId="S::robin.delabays@hes-so.ch::bd87b6cc-15aa-4a00-bc58-d47f2c707f48" providerId="AD" clId="Web-{29607709-8DEE-1B31-6A9F-7D7323077428}" dt="2023-10-17T17:23:02.213" v="121" actId="20577"/>
        <pc:sldMkLst>
          <pc:docMk/>
          <pc:sldMk cId="1904730744" sldId="788"/>
        </pc:sldMkLst>
      </pc:sldChg>
    </pc:docChg>
  </pc:docChgLst>
  <pc:docChgLst>
    <pc:chgData name="Barranco Hernandez Jaime" userId="S::jaime.barranco@hes-so.ch::b23b314d-0580-4356-9a34-3803763278f4" providerId="AD" clId="Web-{A2B4B1A1-AA33-7FC5-D911-36D80EFB1ED4}"/>
    <pc:docChg chg="sldOrd">
      <pc:chgData name="Barranco Hernandez Jaime" userId="S::jaime.barranco@hes-so.ch::b23b314d-0580-4356-9a34-3803763278f4" providerId="AD" clId="Web-{A2B4B1A1-AA33-7FC5-D911-36D80EFB1ED4}" dt="2024-11-21T17:22:50.511" v="0"/>
      <pc:docMkLst>
        <pc:docMk/>
      </pc:docMkLst>
      <pc:sldChg chg="ord">
        <pc:chgData name="Barranco Hernandez Jaime" userId="S::jaime.barranco@hes-so.ch::b23b314d-0580-4356-9a34-3803763278f4" providerId="AD" clId="Web-{A2B4B1A1-AA33-7FC5-D911-36D80EFB1ED4}" dt="2024-11-21T17:22:50.511" v="0"/>
        <pc:sldMkLst>
          <pc:docMk/>
          <pc:sldMk cId="1233167495" sldId="862"/>
        </pc:sldMkLst>
      </pc:sldChg>
    </pc:docChg>
  </pc:docChgLst>
  <pc:docChgLst>
    <pc:chgData name="Mudry Pierre-André" userId="2fd723b2-2532-45cc-a9bb-9a0f56d20f38" providerId="ADAL" clId="{CB57C142-2EAF-46AE-AD70-08AE442A8C98}"/>
    <pc:docChg chg="custSel addSld delSld modSld sldOrd modMainMaster delSection modSection">
      <pc:chgData name="Mudry Pierre-André" userId="2fd723b2-2532-45cc-a9bb-9a0f56d20f38" providerId="ADAL" clId="{CB57C142-2EAF-46AE-AD70-08AE442A8C98}" dt="2023-08-30T06:31:41.802" v="207" actId="478"/>
      <pc:docMkLst>
        <pc:docMk/>
      </pc:docMkLst>
      <pc:sldChg chg="modSp mod ord">
        <pc:chgData name="Mudry Pierre-André" userId="2fd723b2-2532-45cc-a9bb-9a0f56d20f38" providerId="ADAL" clId="{CB57C142-2EAF-46AE-AD70-08AE442A8C98}" dt="2023-08-30T06:28:48.455" v="198"/>
        <pc:sldMkLst>
          <pc:docMk/>
          <pc:sldMk cId="3490710776" sldId="287"/>
        </pc:sldMkLst>
      </pc:sldChg>
      <pc:sldChg chg="del">
        <pc:chgData name="Mudry Pierre-André" userId="2fd723b2-2532-45cc-a9bb-9a0f56d20f38" providerId="ADAL" clId="{CB57C142-2EAF-46AE-AD70-08AE442A8C98}" dt="2023-08-30T06:24:21.493" v="7" actId="47"/>
        <pc:sldMkLst>
          <pc:docMk/>
          <pc:sldMk cId="2442709993" sldId="321"/>
        </pc:sldMkLst>
      </pc:sldChg>
      <pc:sldChg chg="del">
        <pc:chgData name="Mudry Pierre-André" userId="2fd723b2-2532-45cc-a9bb-9a0f56d20f38" providerId="ADAL" clId="{CB57C142-2EAF-46AE-AD70-08AE442A8C98}" dt="2023-08-30T06:25:08.878" v="16" actId="47"/>
        <pc:sldMkLst>
          <pc:docMk/>
          <pc:sldMk cId="774303952" sldId="426"/>
        </pc:sldMkLst>
      </pc:sldChg>
      <pc:sldChg chg="del">
        <pc:chgData name="Mudry Pierre-André" userId="2fd723b2-2532-45cc-a9bb-9a0f56d20f38" providerId="ADAL" clId="{CB57C142-2EAF-46AE-AD70-08AE442A8C98}" dt="2023-08-30T06:24:45.275" v="11" actId="47"/>
        <pc:sldMkLst>
          <pc:docMk/>
          <pc:sldMk cId="800342944" sldId="428"/>
        </pc:sldMkLst>
      </pc:sldChg>
      <pc:sldChg chg="del">
        <pc:chgData name="Mudry Pierre-André" userId="2fd723b2-2532-45cc-a9bb-9a0f56d20f38" providerId="ADAL" clId="{CB57C142-2EAF-46AE-AD70-08AE442A8C98}" dt="2023-08-30T06:25:08.878" v="16" actId="47"/>
        <pc:sldMkLst>
          <pc:docMk/>
          <pc:sldMk cId="921634351" sldId="434"/>
        </pc:sldMkLst>
      </pc:sldChg>
      <pc:sldChg chg="modSp del mod">
        <pc:chgData name="Mudry Pierre-André" userId="2fd723b2-2532-45cc-a9bb-9a0f56d20f38" providerId="ADAL" clId="{CB57C142-2EAF-46AE-AD70-08AE442A8C98}" dt="2023-08-30T06:25:08.878" v="16" actId="47"/>
        <pc:sldMkLst>
          <pc:docMk/>
          <pc:sldMk cId="4132172925" sldId="435"/>
        </pc:sldMkLst>
      </pc:sldChg>
      <pc:sldChg chg="del">
        <pc:chgData name="Mudry Pierre-André" userId="2fd723b2-2532-45cc-a9bb-9a0f56d20f38" providerId="ADAL" clId="{CB57C142-2EAF-46AE-AD70-08AE442A8C98}" dt="2023-08-30T06:25:08.878" v="16" actId="47"/>
        <pc:sldMkLst>
          <pc:docMk/>
          <pc:sldMk cId="471912418" sldId="436"/>
        </pc:sldMkLst>
      </pc:sldChg>
      <pc:sldChg chg="del">
        <pc:chgData name="Mudry Pierre-André" userId="2fd723b2-2532-45cc-a9bb-9a0f56d20f38" providerId="ADAL" clId="{CB57C142-2EAF-46AE-AD70-08AE442A8C98}" dt="2023-08-30T06:25:08.878" v="16" actId="47"/>
        <pc:sldMkLst>
          <pc:docMk/>
          <pc:sldMk cId="3309720748" sldId="438"/>
        </pc:sldMkLst>
      </pc:sldChg>
      <pc:sldChg chg="del">
        <pc:chgData name="Mudry Pierre-André" userId="2fd723b2-2532-45cc-a9bb-9a0f56d20f38" providerId="ADAL" clId="{CB57C142-2EAF-46AE-AD70-08AE442A8C98}" dt="2023-08-30T06:24:48.463" v="12" actId="47"/>
        <pc:sldMkLst>
          <pc:docMk/>
          <pc:sldMk cId="2198438053" sldId="441"/>
        </pc:sldMkLst>
      </pc:sldChg>
      <pc:sldChg chg="del">
        <pc:chgData name="Mudry Pierre-André" userId="2fd723b2-2532-45cc-a9bb-9a0f56d20f38" providerId="ADAL" clId="{CB57C142-2EAF-46AE-AD70-08AE442A8C98}" dt="2023-08-30T06:24:49.695" v="13" actId="47"/>
        <pc:sldMkLst>
          <pc:docMk/>
          <pc:sldMk cId="3236438350" sldId="442"/>
        </pc:sldMkLst>
      </pc:sldChg>
      <pc:sldChg chg="del">
        <pc:chgData name="Mudry Pierre-André" userId="2fd723b2-2532-45cc-a9bb-9a0f56d20f38" providerId="ADAL" clId="{CB57C142-2EAF-46AE-AD70-08AE442A8C98}" dt="2023-08-30T06:24:58.733" v="15" actId="47"/>
        <pc:sldMkLst>
          <pc:docMk/>
          <pc:sldMk cId="71554082" sldId="443"/>
        </pc:sldMkLst>
      </pc:sldChg>
      <pc:sldChg chg="del">
        <pc:chgData name="Mudry Pierre-André" userId="2fd723b2-2532-45cc-a9bb-9a0f56d20f38" providerId="ADAL" clId="{CB57C142-2EAF-46AE-AD70-08AE442A8C98}" dt="2023-08-30T06:25:23.299" v="33" actId="47"/>
        <pc:sldMkLst>
          <pc:docMk/>
          <pc:sldMk cId="1204732371" sldId="444"/>
        </pc:sldMkLst>
      </pc:sldChg>
      <pc:sldChg chg="del">
        <pc:chgData name="Mudry Pierre-André" userId="2fd723b2-2532-45cc-a9bb-9a0f56d20f38" providerId="ADAL" clId="{CB57C142-2EAF-46AE-AD70-08AE442A8C98}" dt="2023-08-30T06:24:55.126" v="14" actId="47"/>
        <pc:sldMkLst>
          <pc:docMk/>
          <pc:sldMk cId="3022876542" sldId="445"/>
        </pc:sldMkLst>
      </pc:sldChg>
      <pc:sldChg chg="del">
        <pc:chgData name="Mudry Pierre-André" userId="2fd723b2-2532-45cc-a9bb-9a0f56d20f38" providerId="ADAL" clId="{CB57C142-2EAF-46AE-AD70-08AE442A8C98}" dt="2023-08-30T06:24:55.126" v="14" actId="47"/>
        <pc:sldMkLst>
          <pc:docMk/>
          <pc:sldMk cId="1658224506" sldId="447"/>
        </pc:sldMkLst>
      </pc:sldChg>
      <pc:sldChg chg="del">
        <pc:chgData name="Mudry Pierre-André" userId="2fd723b2-2532-45cc-a9bb-9a0f56d20f38" providerId="ADAL" clId="{CB57C142-2EAF-46AE-AD70-08AE442A8C98}" dt="2023-08-30T06:24:55.126" v="14" actId="47"/>
        <pc:sldMkLst>
          <pc:docMk/>
          <pc:sldMk cId="3482945809" sldId="448"/>
        </pc:sldMkLst>
      </pc:sldChg>
      <pc:sldChg chg="del">
        <pc:chgData name="Mudry Pierre-André" userId="2fd723b2-2532-45cc-a9bb-9a0f56d20f38" providerId="ADAL" clId="{CB57C142-2EAF-46AE-AD70-08AE442A8C98}" dt="2023-08-30T06:24:55.126" v="14" actId="47"/>
        <pc:sldMkLst>
          <pc:docMk/>
          <pc:sldMk cId="463095828" sldId="449"/>
        </pc:sldMkLst>
      </pc:sldChg>
      <pc:sldChg chg="del">
        <pc:chgData name="Mudry Pierre-André" userId="2fd723b2-2532-45cc-a9bb-9a0f56d20f38" providerId="ADAL" clId="{CB57C142-2EAF-46AE-AD70-08AE442A8C98}" dt="2023-08-30T06:24:55.126" v="14" actId="47"/>
        <pc:sldMkLst>
          <pc:docMk/>
          <pc:sldMk cId="641157159" sldId="450"/>
        </pc:sldMkLst>
      </pc:sldChg>
      <pc:sldChg chg="del">
        <pc:chgData name="Mudry Pierre-André" userId="2fd723b2-2532-45cc-a9bb-9a0f56d20f38" providerId="ADAL" clId="{CB57C142-2EAF-46AE-AD70-08AE442A8C98}" dt="2023-08-30T06:24:55.126" v="14" actId="47"/>
        <pc:sldMkLst>
          <pc:docMk/>
          <pc:sldMk cId="3001976513" sldId="451"/>
        </pc:sldMkLst>
      </pc:sldChg>
      <pc:sldChg chg="del">
        <pc:chgData name="Mudry Pierre-André" userId="2fd723b2-2532-45cc-a9bb-9a0f56d20f38" providerId="ADAL" clId="{CB57C142-2EAF-46AE-AD70-08AE442A8C98}" dt="2023-08-30T06:25:22.009" v="32" actId="47"/>
        <pc:sldMkLst>
          <pc:docMk/>
          <pc:sldMk cId="1596134216" sldId="452"/>
        </pc:sldMkLst>
      </pc:sldChg>
      <pc:sldChg chg="del">
        <pc:chgData name="Mudry Pierre-André" userId="2fd723b2-2532-45cc-a9bb-9a0f56d20f38" providerId="ADAL" clId="{CB57C142-2EAF-46AE-AD70-08AE442A8C98}" dt="2023-08-30T06:28:42.485" v="195" actId="47"/>
        <pc:sldMkLst>
          <pc:docMk/>
          <pc:sldMk cId="3305239744" sldId="453"/>
        </pc:sldMkLst>
      </pc:sldChg>
      <pc:sldChg chg="del">
        <pc:chgData name="Mudry Pierre-André" userId="2fd723b2-2532-45cc-a9bb-9a0f56d20f38" providerId="ADAL" clId="{CB57C142-2EAF-46AE-AD70-08AE442A8C98}" dt="2023-08-30T06:24:55.126" v="14" actId="47"/>
        <pc:sldMkLst>
          <pc:docMk/>
          <pc:sldMk cId="4174365807" sldId="455"/>
        </pc:sldMkLst>
      </pc:sldChg>
      <pc:sldChg chg="modSp mod">
        <pc:chgData name="Mudry Pierre-André" userId="2fd723b2-2532-45cc-a9bb-9a0f56d20f38" providerId="ADAL" clId="{CB57C142-2EAF-46AE-AD70-08AE442A8C98}" dt="2023-08-30T06:23:51.334" v="5" actId="27636"/>
        <pc:sldMkLst>
          <pc:docMk/>
          <pc:sldMk cId="1982162029" sldId="456"/>
        </pc:sldMkLst>
      </pc:sldChg>
      <pc:sldChg chg="del">
        <pc:chgData name="Mudry Pierre-André" userId="2fd723b2-2532-45cc-a9bb-9a0f56d20f38" providerId="ADAL" clId="{CB57C142-2EAF-46AE-AD70-08AE442A8C98}" dt="2023-08-30T06:25:22.009" v="32" actId="47"/>
        <pc:sldMkLst>
          <pc:docMk/>
          <pc:sldMk cId="1025101159" sldId="457"/>
        </pc:sldMkLst>
      </pc:sldChg>
      <pc:sldChg chg="del">
        <pc:chgData name="Mudry Pierre-André" userId="2fd723b2-2532-45cc-a9bb-9a0f56d20f38" providerId="ADAL" clId="{CB57C142-2EAF-46AE-AD70-08AE442A8C98}" dt="2023-08-30T06:25:22.009" v="32" actId="47"/>
        <pc:sldMkLst>
          <pc:docMk/>
          <pc:sldMk cId="2555806624" sldId="458"/>
        </pc:sldMkLst>
      </pc:sldChg>
      <pc:sldChg chg="del">
        <pc:chgData name="Mudry Pierre-André" userId="2fd723b2-2532-45cc-a9bb-9a0f56d20f38" providerId="ADAL" clId="{CB57C142-2EAF-46AE-AD70-08AE442A8C98}" dt="2023-08-30T06:25:08.878" v="16" actId="47"/>
        <pc:sldMkLst>
          <pc:docMk/>
          <pc:sldMk cId="2057864688" sldId="460"/>
        </pc:sldMkLst>
      </pc:sldChg>
      <pc:sldChg chg="del">
        <pc:chgData name="Mudry Pierre-André" userId="2fd723b2-2532-45cc-a9bb-9a0f56d20f38" providerId="ADAL" clId="{CB57C142-2EAF-46AE-AD70-08AE442A8C98}" dt="2023-08-30T06:25:08.878" v="16" actId="47"/>
        <pc:sldMkLst>
          <pc:docMk/>
          <pc:sldMk cId="2592460288" sldId="463"/>
        </pc:sldMkLst>
      </pc:sldChg>
      <pc:sldChg chg="modSp mod">
        <pc:chgData name="Mudry Pierre-André" userId="2fd723b2-2532-45cc-a9bb-9a0f56d20f38" providerId="ADAL" clId="{CB57C142-2EAF-46AE-AD70-08AE442A8C98}" dt="2023-08-30T06:25:16.018" v="31" actId="20577"/>
        <pc:sldMkLst>
          <pc:docMk/>
          <pc:sldMk cId="3855244530" sldId="483"/>
        </pc:sldMkLst>
      </pc:sldChg>
      <pc:sldChg chg="del">
        <pc:chgData name="Mudry Pierre-André" userId="2fd723b2-2532-45cc-a9bb-9a0f56d20f38" providerId="ADAL" clId="{CB57C142-2EAF-46AE-AD70-08AE442A8C98}" dt="2023-08-30T06:25:10.105" v="17" actId="47"/>
        <pc:sldMkLst>
          <pc:docMk/>
          <pc:sldMk cId="780682059" sldId="536"/>
        </pc:sldMkLst>
      </pc:sldChg>
      <pc:sldChg chg="del">
        <pc:chgData name="Mudry Pierre-André" userId="2fd723b2-2532-45cc-a9bb-9a0f56d20f38" providerId="ADAL" clId="{CB57C142-2EAF-46AE-AD70-08AE442A8C98}" dt="2023-08-30T06:24:21.493" v="7" actId="47"/>
        <pc:sldMkLst>
          <pc:docMk/>
          <pc:sldMk cId="3410395543" sldId="769"/>
        </pc:sldMkLst>
      </pc:sldChg>
      <pc:sldChg chg="del">
        <pc:chgData name="Mudry Pierre-André" userId="2fd723b2-2532-45cc-a9bb-9a0f56d20f38" providerId="ADAL" clId="{CB57C142-2EAF-46AE-AD70-08AE442A8C98}" dt="2023-08-30T06:24:21.493" v="7" actId="47"/>
        <pc:sldMkLst>
          <pc:docMk/>
          <pc:sldMk cId="71662959" sldId="770"/>
        </pc:sldMkLst>
      </pc:sldChg>
      <pc:sldChg chg="del">
        <pc:chgData name="Mudry Pierre-André" userId="2fd723b2-2532-45cc-a9bb-9a0f56d20f38" providerId="ADAL" clId="{CB57C142-2EAF-46AE-AD70-08AE442A8C98}" dt="2023-08-30T06:24:21.493" v="7" actId="47"/>
        <pc:sldMkLst>
          <pc:docMk/>
          <pc:sldMk cId="840639351" sldId="771"/>
        </pc:sldMkLst>
      </pc:sldChg>
      <pc:sldChg chg="del">
        <pc:chgData name="Mudry Pierre-André" userId="2fd723b2-2532-45cc-a9bb-9a0f56d20f38" providerId="ADAL" clId="{CB57C142-2EAF-46AE-AD70-08AE442A8C98}" dt="2023-08-30T06:24:21.493" v="7" actId="47"/>
        <pc:sldMkLst>
          <pc:docMk/>
          <pc:sldMk cId="2171185167" sldId="772"/>
        </pc:sldMkLst>
      </pc:sldChg>
      <pc:sldChg chg="addSp delSp modSp mod">
        <pc:chgData name="Mudry Pierre-André" userId="2fd723b2-2532-45cc-a9bb-9a0f56d20f38" providerId="ADAL" clId="{CB57C142-2EAF-46AE-AD70-08AE442A8C98}" dt="2023-08-30T06:31:41.802" v="207" actId="478"/>
        <pc:sldMkLst>
          <pc:docMk/>
          <pc:sldMk cId="119865947" sldId="773"/>
        </pc:sldMkLst>
      </pc:sldChg>
      <pc:sldChg chg="del">
        <pc:chgData name="Mudry Pierre-André" userId="2fd723b2-2532-45cc-a9bb-9a0f56d20f38" providerId="ADAL" clId="{CB57C142-2EAF-46AE-AD70-08AE442A8C98}" dt="2023-08-30T06:24:21.493" v="7" actId="47"/>
        <pc:sldMkLst>
          <pc:docMk/>
          <pc:sldMk cId="2669662803" sldId="774"/>
        </pc:sldMkLst>
      </pc:sldChg>
      <pc:sldChg chg="del">
        <pc:chgData name="Mudry Pierre-André" userId="2fd723b2-2532-45cc-a9bb-9a0f56d20f38" providerId="ADAL" clId="{CB57C142-2EAF-46AE-AD70-08AE442A8C98}" dt="2023-08-30T06:24:21.493" v="7" actId="47"/>
        <pc:sldMkLst>
          <pc:docMk/>
          <pc:sldMk cId="566249031" sldId="775"/>
        </pc:sldMkLst>
      </pc:sldChg>
      <pc:sldChg chg="del">
        <pc:chgData name="Mudry Pierre-André" userId="2fd723b2-2532-45cc-a9bb-9a0f56d20f38" providerId="ADAL" clId="{CB57C142-2EAF-46AE-AD70-08AE442A8C98}" dt="2023-08-30T06:24:21.493" v="7" actId="47"/>
        <pc:sldMkLst>
          <pc:docMk/>
          <pc:sldMk cId="2993956793" sldId="776"/>
        </pc:sldMkLst>
      </pc:sldChg>
      <pc:sldChg chg="del">
        <pc:chgData name="Mudry Pierre-André" userId="2fd723b2-2532-45cc-a9bb-9a0f56d20f38" providerId="ADAL" clId="{CB57C142-2EAF-46AE-AD70-08AE442A8C98}" dt="2023-08-30T06:24:21.493" v="7" actId="47"/>
        <pc:sldMkLst>
          <pc:docMk/>
          <pc:sldMk cId="825803151" sldId="777"/>
        </pc:sldMkLst>
      </pc:sldChg>
      <pc:sldChg chg="del">
        <pc:chgData name="Mudry Pierre-André" userId="2fd723b2-2532-45cc-a9bb-9a0f56d20f38" providerId="ADAL" clId="{CB57C142-2EAF-46AE-AD70-08AE442A8C98}" dt="2023-08-30T06:24:21.493" v="7" actId="47"/>
        <pc:sldMkLst>
          <pc:docMk/>
          <pc:sldMk cId="3868813156" sldId="778"/>
        </pc:sldMkLst>
      </pc:sldChg>
      <pc:sldChg chg="del">
        <pc:chgData name="Mudry Pierre-André" userId="2fd723b2-2532-45cc-a9bb-9a0f56d20f38" providerId="ADAL" clId="{CB57C142-2EAF-46AE-AD70-08AE442A8C98}" dt="2023-08-30T06:24:21.493" v="7" actId="47"/>
        <pc:sldMkLst>
          <pc:docMk/>
          <pc:sldMk cId="4264431504" sldId="779"/>
        </pc:sldMkLst>
      </pc:sldChg>
      <pc:sldChg chg="del">
        <pc:chgData name="Mudry Pierre-André" userId="2fd723b2-2532-45cc-a9bb-9a0f56d20f38" providerId="ADAL" clId="{CB57C142-2EAF-46AE-AD70-08AE442A8C98}" dt="2023-08-30T06:24:21.493" v="7" actId="47"/>
        <pc:sldMkLst>
          <pc:docMk/>
          <pc:sldMk cId="3772497244" sldId="780"/>
        </pc:sldMkLst>
      </pc:sldChg>
      <pc:sldChg chg="del">
        <pc:chgData name="Mudry Pierre-André" userId="2fd723b2-2532-45cc-a9bb-9a0f56d20f38" providerId="ADAL" clId="{CB57C142-2EAF-46AE-AD70-08AE442A8C98}" dt="2023-08-30T06:28:45.235" v="196" actId="47"/>
        <pc:sldMkLst>
          <pc:docMk/>
          <pc:sldMk cId="2125659863" sldId="781"/>
        </pc:sldMkLst>
      </pc:sldChg>
      <pc:sldChg chg="del">
        <pc:chgData name="Mudry Pierre-André" userId="2fd723b2-2532-45cc-a9bb-9a0f56d20f38" providerId="ADAL" clId="{CB57C142-2EAF-46AE-AD70-08AE442A8C98}" dt="2023-08-30T06:24:27.038" v="8" actId="47"/>
        <pc:sldMkLst>
          <pc:docMk/>
          <pc:sldMk cId="3309553872" sldId="782"/>
        </pc:sldMkLst>
      </pc:sldChg>
      <pc:sldChg chg="addSp delSp modSp mod chgLayout">
        <pc:chgData name="Mudry Pierre-André" userId="2fd723b2-2532-45cc-a9bb-9a0f56d20f38" providerId="ADAL" clId="{CB57C142-2EAF-46AE-AD70-08AE442A8C98}" dt="2023-08-30T06:29:35.688" v="201" actId="6264"/>
        <pc:sldMkLst>
          <pc:docMk/>
          <pc:sldMk cId="2001372926" sldId="783"/>
        </pc:sldMkLst>
      </pc:sldChg>
      <pc:sldChg chg="addSp delSp modSp new mod modClrScheme chgLayout">
        <pc:chgData name="Mudry Pierre-André" userId="2fd723b2-2532-45cc-a9bb-9a0f56d20f38" providerId="ADAL" clId="{CB57C142-2EAF-46AE-AD70-08AE442A8C98}" dt="2023-08-30T06:27:48.876" v="125" actId="20577"/>
        <pc:sldMkLst>
          <pc:docMk/>
          <pc:sldMk cId="1274350771" sldId="784"/>
        </pc:sldMkLst>
      </pc:sldChg>
      <pc:sldChg chg="del">
        <pc:chgData name="Mudry Pierre-André" userId="2fd723b2-2532-45cc-a9bb-9a0f56d20f38" providerId="ADAL" clId="{CB57C142-2EAF-46AE-AD70-08AE442A8C98}" dt="2023-08-30T06:24:34.339" v="9" actId="47"/>
        <pc:sldMkLst>
          <pc:docMk/>
          <pc:sldMk cId="1587660731" sldId="785"/>
        </pc:sldMkLst>
      </pc:sldChg>
      <pc:sldChg chg="addSp delSp modSp new mod modClrScheme chgLayout">
        <pc:chgData name="Mudry Pierre-André" userId="2fd723b2-2532-45cc-a9bb-9a0f56d20f38" providerId="ADAL" clId="{CB57C142-2EAF-46AE-AD70-08AE442A8C98}" dt="2023-08-30T06:28:09.259" v="168" actId="20577"/>
        <pc:sldMkLst>
          <pc:docMk/>
          <pc:sldMk cId="3881457608" sldId="785"/>
        </pc:sldMkLst>
      </pc:sldChg>
      <pc:sldChg chg="del">
        <pc:chgData name="Mudry Pierre-André" userId="2fd723b2-2532-45cc-a9bb-9a0f56d20f38" providerId="ADAL" clId="{CB57C142-2EAF-46AE-AD70-08AE442A8C98}" dt="2023-08-30T06:24:27.038" v="8" actId="47"/>
        <pc:sldMkLst>
          <pc:docMk/>
          <pc:sldMk cId="1516071880" sldId="786"/>
        </pc:sldMkLst>
      </pc:sldChg>
      <pc:sldChg chg="del">
        <pc:chgData name="Mudry Pierre-André" userId="2fd723b2-2532-45cc-a9bb-9a0f56d20f38" providerId="ADAL" clId="{CB57C142-2EAF-46AE-AD70-08AE442A8C98}" dt="2023-08-30T06:24:34.339" v="9" actId="47"/>
        <pc:sldMkLst>
          <pc:docMk/>
          <pc:sldMk cId="2570285967" sldId="788"/>
        </pc:sldMkLst>
      </pc:sldChg>
      <pc:sldChg chg="del">
        <pc:chgData name="Mudry Pierre-André" userId="2fd723b2-2532-45cc-a9bb-9a0f56d20f38" providerId="ADAL" clId="{CB57C142-2EAF-46AE-AD70-08AE442A8C98}" dt="2023-08-30T06:24:34.339" v="9" actId="47"/>
        <pc:sldMkLst>
          <pc:docMk/>
          <pc:sldMk cId="3878989997" sldId="796"/>
        </pc:sldMkLst>
      </pc:sldChg>
      <pc:sldChg chg="del">
        <pc:chgData name="Mudry Pierre-André" userId="2fd723b2-2532-45cc-a9bb-9a0f56d20f38" providerId="ADAL" clId="{CB57C142-2EAF-46AE-AD70-08AE442A8C98}" dt="2023-08-30T06:24:44.502" v="10" actId="47"/>
        <pc:sldMkLst>
          <pc:docMk/>
          <pc:sldMk cId="1788604696" sldId="797"/>
        </pc:sldMkLst>
      </pc:sldChg>
      <pc:sldChg chg="del">
        <pc:chgData name="Mudry Pierre-André" userId="2fd723b2-2532-45cc-a9bb-9a0f56d20f38" providerId="ADAL" clId="{CB57C142-2EAF-46AE-AD70-08AE442A8C98}" dt="2023-08-30T06:24:27.038" v="8" actId="47"/>
        <pc:sldMkLst>
          <pc:docMk/>
          <pc:sldMk cId="2903896448" sldId="798"/>
        </pc:sldMkLst>
      </pc:sldChg>
      <pc:sldMasterChg chg="modSp modAnim delSldLayout modSldLayout">
        <pc:chgData name="Mudry Pierre-André" userId="2fd723b2-2532-45cc-a9bb-9a0f56d20f38" providerId="ADAL" clId="{CB57C142-2EAF-46AE-AD70-08AE442A8C98}" dt="2023-08-30T06:27:05.815" v="70" actId="2696"/>
        <pc:sldMasterMkLst>
          <pc:docMk/>
          <pc:sldMasterMk cId="331722458" sldId="2147483763"/>
        </pc:sldMasterMkLst>
        <pc:sldLayoutChg chg="modSp">
          <pc:chgData name="Mudry Pierre-André" userId="2fd723b2-2532-45cc-a9bb-9a0f56d20f38" providerId="ADAL" clId="{CB57C142-2EAF-46AE-AD70-08AE442A8C98}" dt="2023-08-30T06:26:51.395" v="69" actId="120"/>
          <pc:sldLayoutMkLst>
            <pc:docMk/>
            <pc:sldMasterMk cId="331722458" sldId="2147483763"/>
            <pc:sldLayoutMk cId="1836999714" sldId="2147483764"/>
          </pc:sldLayoutMkLst>
        </pc:sldLayoutChg>
        <pc:sldLayoutChg chg="del">
          <pc:chgData name="Mudry Pierre-André" userId="2fd723b2-2532-45cc-a9bb-9a0f56d20f38" providerId="ADAL" clId="{CB57C142-2EAF-46AE-AD70-08AE442A8C98}" dt="2023-08-30T06:27:05.815" v="70" actId="2696"/>
          <pc:sldLayoutMkLst>
            <pc:docMk/>
            <pc:sldMasterMk cId="331722458" sldId="2147483763"/>
            <pc:sldLayoutMk cId="699820920" sldId="2147483765"/>
          </pc:sldLayoutMkLst>
        </pc:sldLayoutChg>
      </pc:sldMasterChg>
    </pc:docChg>
  </pc:docChgLst>
  <pc:docChgLst>
    <pc:chgData name="Delabays Robin" userId="S::robin.delabays@hes-so.ch::bd87b6cc-15aa-4a00-bc58-d47f2c707f48" providerId="AD" clId="Web-{57FCBFEA-0E42-D3C6-9781-1CFA463C021D}"/>
    <pc:docChg chg="modSld">
      <pc:chgData name="Delabays Robin" userId="S::robin.delabays@hes-so.ch::bd87b6cc-15aa-4a00-bc58-d47f2c707f48" providerId="AD" clId="Web-{57FCBFEA-0E42-D3C6-9781-1CFA463C021D}" dt="2023-10-25T14:09:13.757" v="64" actId="20577"/>
      <pc:docMkLst>
        <pc:docMk/>
      </pc:docMkLst>
      <pc:sldChg chg="modSp">
        <pc:chgData name="Delabays Robin" userId="S::robin.delabays@hes-so.ch::bd87b6cc-15aa-4a00-bc58-d47f2c707f48" providerId="AD" clId="Web-{57FCBFEA-0E42-D3C6-9781-1CFA463C021D}" dt="2023-10-25T14:07:46.021" v="36" actId="20577"/>
        <pc:sldMkLst>
          <pc:docMk/>
          <pc:sldMk cId="3881457608" sldId="785"/>
        </pc:sldMkLst>
      </pc:sldChg>
      <pc:sldChg chg="modSp">
        <pc:chgData name="Delabays Robin" userId="S::robin.delabays@hes-so.ch::bd87b6cc-15aa-4a00-bc58-d47f2c707f48" providerId="AD" clId="Web-{57FCBFEA-0E42-D3C6-9781-1CFA463C021D}" dt="2023-10-25T14:05:26.862" v="23" actId="20577"/>
        <pc:sldMkLst>
          <pc:docMk/>
          <pc:sldMk cId="1904730744" sldId="788"/>
        </pc:sldMkLst>
      </pc:sldChg>
      <pc:sldChg chg="modSp">
        <pc:chgData name="Delabays Robin" userId="S::robin.delabays@hes-so.ch::bd87b6cc-15aa-4a00-bc58-d47f2c707f48" providerId="AD" clId="Web-{57FCBFEA-0E42-D3C6-9781-1CFA463C021D}" dt="2023-10-25T14:08:26.319" v="51" actId="20577"/>
        <pc:sldMkLst>
          <pc:docMk/>
          <pc:sldMk cId="1379966702" sldId="793"/>
        </pc:sldMkLst>
      </pc:sldChg>
      <pc:sldChg chg="modSp">
        <pc:chgData name="Delabays Robin" userId="S::robin.delabays@hes-so.ch::bd87b6cc-15aa-4a00-bc58-d47f2c707f48" providerId="AD" clId="Web-{57FCBFEA-0E42-D3C6-9781-1CFA463C021D}" dt="2023-10-25T14:08:09.084" v="47" actId="20577"/>
        <pc:sldMkLst>
          <pc:docMk/>
          <pc:sldMk cId="2668119609" sldId="794"/>
        </pc:sldMkLst>
      </pc:sldChg>
      <pc:sldChg chg="modSp">
        <pc:chgData name="Delabays Robin" userId="S::robin.delabays@hes-so.ch::bd87b6cc-15aa-4a00-bc58-d47f2c707f48" providerId="AD" clId="Web-{57FCBFEA-0E42-D3C6-9781-1CFA463C021D}" dt="2023-10-25T14:09:13.757" v="64" actId="20577"/>
        <pc:sldMkLst>
          <pc:docMk/>
          <pc:sldMk cId="2016073221" sldId="795"/>
        </pc:sldMkLst>
      </pc:sldChg>
    </pc:docChg>
  </pc:docChgLst>
  <pc:docChgLst>
    <pc:chgData name="Franceschiello Benedetta" userId="c2677796-5d70-4739-a421-ca7608f3cfd8" providerId="ADAL" clId="{FA75ADE0-CC71-7842-90B9-312F02B73F57}"/>
    <pc:docChg chg="undo custSel addSld delSld modSld sldOrd modSection">
      <pc:chgData name="Franceschiello Benedetta" userId="c2677796-5d70-4739-a421-ca7608f3cfd8" providerId="ADAL" clId="{FA75ADE0-CC71-7842-90B9-312F02B73F57}" dt="2023-09-29T13:44:15.945" v="951" actId="20577"/>
      <pc:docMkLst>
        <pc:docMk/>
      </pc:docMkLst>
      <pc:sldChg chg="del">
        <pc:chgData name="Franceschiello Benedetta" userId="c2677796-5d70-4739-a421-ca7608f3cfd8" providerId="ADAL" clId="{FA75ADE0-CC71-7842-90B9-312F02B73F57}" dt="2023-09-29T13:26:37.001" v="819" actId="2696"/>
        <pc:sldMkLst>
          <pc:docMk/>
          <pc:sldMk cId="3490710776" sldId="287"/>
        </pc:sldMkLst>
      </pc:sldChg>
      <pc:sldChg chg="addSp delSp modSp mod">
        <pc:chgData name="Franceschiello Benedetta" userId="c2677796-5d70-4739-a421-ca7608f3cfd8" providerId="ADAL" clId="{FA75ADE0-CC71-7842-90B9-312F02B73F57}" dt="2023-09-29T13:28:59.832" v="909" actId="20577"/>
        <pc:sldMkLst>
          <pc:docMk/>
          <pc:sldMk cId="1982162029" sldId="456"/>
        </pc:sldMkLst>
      </pc:sldChg>
      <pc:sldChg chg="modSp mod">
        <pc:chgData name="Franceschiello Benedetta" userId="c2677796-5d70-4739-a421-ca7608f3cfd8" providerId="ADAL" clId="{FA75ADE0-CC71-7842-90B9-312F02B73F57}" dt="2023-09-29T12:37:05.672" v="143" actId="13926"/>
        <pc:sldMkLst>
          <pc:docMk/>
          <pc:sldMk cId="119865947" sldId="773"/>
        </pc:sldMkLst>
      </pc:sldChg>
      <pc:sldChg chg="modSp mod">
        <pc:chgData name="Franceschiello Benedetta" userId="c2677796-5d70-4739-a421-ca7608f3cfd8" providerId="ADAL" clId="{FA75ADE0-CC71-7842-90B9-312F02B73F57}" dt="2023-09-29T13:25:55.523" v="818" actId="20577"/>
        <pc:sldMkLst>
          <pc:docMk/>
          <pc:sldMk cId="2001372926" sldId="783"/>
        </pc:sldMkLst>
      </pc:sldChg>
      <pc:sldChg chg="addSp delSp modSp mod">
        <pc:chgData name="Franceschiello Benedetta" userId="c2677796-5d70-4739-a421-ca7608f3cfd8" providerId="ADAL" clId="{FA75ADE0-CC71-7842-90B9-312F02B73F57}" dt="2023-09-29T12:53:58.044" v="487" actId="20577"/>
        <pc:sldMkLst>
          <pc:docMk/>
          <pc:sldMk cId="1274350771" sldId="784"/>
        </pc:sldMkLst>
      </pc:sldChg>
      <pc:sldChg chg="addSp delSp modSp add mod ord">
        <pc:chgData name="Franceschiello Benedetta" userId="c2677796-5d70-4739-a421-ca7608f3cfd8" providerId="ADAL" clId="{FA75ADE0-CC71-7842-90B9-312F02B73F57}" dt="2023-09-29T12:39:34.670" v="220" actId="20578"/>
        <pc:sldMkLst>
          <pc:docMk/>
          <pc:sldMk cId="651353622" sldId="786"/>
        </pc:sldMkLst>
      </pc:sldChg>
      <pc:sldChg chg="delSp modSp add mod">
        <pc:chgData name="Franceschiello Benedetta" userId="c2677796-5d70-4739-a421-ca7608f3cfd8" providerId="ADAL" clId="{FA75ADE0-CC71-7842-90B9-312F02B73F57}" dt="2023-09-29T12:40:27" v="251" actId="478"/>
        <pc:sldMkLst>
          <pc:docMk/>
          <pc:sldMk cId="3840959170" sldId="787"/>
        </pc:sldMkLst>
      </pc:sldChg>
      <pc:sldChg chg="modSp add del mod">
        <pc:chgData name="Franceschiello Benedetta" userId="c2677796-5d70-4739-a421-ca7608f3cfd8" providerId="ADAL" clId="{FA75ADE0-CC71-7842-90B9-312F02B73F57}" dt="2023-09-29T12:58:48.759" v="548" actId="20577"/>
        <pc:sldMkLst>
          <pc:docMk/>
          <pc:sldMk cId="1904730744" sldId="788"/>
        </pc:sldMkLst>
      </pc:sldChg>
      <pc:sldChg chg="modSp add mod">
        <pc:chgData name="Franceschiello Benedetta" userId="c2677796-5d70-4739-a421-ca7608f3cfd8" providerId="ADAL" clId="{FA75ADE0-CC71-7842-90B9-312F02B73F57}" dt="2023-09-29T13:07:20.310" v="635" actId="20577"/>
        <pc:sldMkLst>
          <pc:docMk/>
          <pc:sldMk cId="2938091714" sldId="789"/>
        </pc:sldMkLst>
      </pc:sldChg>
      <pc:sldChg chg="modSp add mod ord">
        <pc:chgData name="Franceschiello Benedetta" userId="c2677796-5d70-4739-a421-ca7608f3cfd8" providerId="ADAL" clId="{FA75ADE0-CC71-7842-90B9-312F02B73F57}" dt="2023-09-29T13:44:15.945" v="951" actId="20577"/>
        <pc:sldMkLst>
          <pc:docMk/>
          <pc:sldMk cId="1875425048" sldId="790"/>
        </pc:sldMkLst>
      </pc:sldChg>
      <pc:sldChg chg="add del ord">
        <pc:chgData name="Franceschiello Benedetta" userId="c2677796-5d70-4739-a421-ca7608f3cfd8" providerId="ADAL" clId="{FA75ADE0-CC71-7842-90B9-312F02B73F57}" dt="2023-09-29T12:58:36.567" v="532"/>
        <pc:sldMkLst>
          <pc:docMk/>
          <pc:sldMk cId="995723956" sldId="791"/>
        </pc:sldMkLst>
      </pc:sldChg>
      <pc:sldChg chg="modSp add mod">
        <pc:chgData name="Franceschiello Benedetta" userId="c2677796-5d70-4739-a421-ca7608f3cfd8" providerId="ADAL" clId="{FA75ADE0-CC71-7842-90B9-312F02B73F57}" dt="2023-09-29T13:17:13.640" v="789" actId="20577"/>
        <pc:sldMkLst>
          <pc:docMk/>
          <pc:sldMk cId="2596328767" sldId="791"/>
        </pc:sldMkLst>
      </pc:sldChg>
      <pc:sldChg chg="modSp add mod">
        <pc:chgData name="Franceschiello Benedetta" userId="c2677796-5d70-4739-a421-ca7608f3cfd8" providerId="ADAL" clId="{FA75ADE0-CC71-7842-90B9-312F02B73F57}" dt="2023-09-29T13:17:59.357" v="811" actId="20577"/>
        <pc:sldMkLst>
          <pc:docMk/>
          <pc:sldMk cId="972520041" sldId="792"/>
        </pc:sldMkLst>
      </pc:sldChg>
    </pc:docChg>
  </pc:docChgLst>
  <pc:docChgLst>
    <pc:chgData name="Delabays Robin" userId="S::robin.delabays@hes-so.ch::bd87b6cc-15aa-4a00-bc58-d47f2c707f48" providerId="AD" clId="Web-{36C92D4A-8350-2346-FAEA-7D813B39AA3C}"/>
    <pc:docChg chg="addSld delSld modSld sldOrd modSection">
      <pc:chgData name="Delabays Robin" userId="S::robin.delabays@hes-so.ch::bd87b6cc-15aa-4a00-bc58-d47f2c707f48" providerId="AD" clId="Web-{36C92D4A-8350-2346-FAEA-7D813B39AA3C}" dt="2024-03-10T14:48:12.372" v="2428"/>
      <pc:docMkLst>
        <pc:docMk/>
      </pc:docMkLst>
      <pc:sldChg chg="addSp delSp modSp">
        <pc:chgData name="Delabays Robin" userId="S::robin.delabays@hes-so.ch::bd87b6cc-15aa-4a00-bc58-d47f2c707f48" providerId="AD" clId="Web-{36C92D4A-8350-2346-FAEA-7D813B39AA3C}" dt="2024-03-10T14:48:12.372" v="2428"/>
        <pc:sldMkLst>
          <pc:docMk/>
          <pc:sldMk cId="3855244530" sldId="483"/>
        </pc:sldMkLst>
      </pc:sldChg>
      <pc:sldChg chg="addSp delSp modSp">
        <pc:chgData name="Delabays Robin" userId="S::robin.delabays@hes-so.ch::bd87b6cc-15aa-4a00-bc58-d47f2c707f48" providerId="AD" clId="Web-{36C92D4A-8350-2346-FAEA-7D813B39AA3C}" dt="2024-03-10T14:48:12.169" v="2412"/>
        <pc:sldMkLst>
          <pc:docMk/>
          <pc:sldMk cId="119865947" sldId="773"/>
        </pc:sldMkLst>
      </pc:sldChg>
      <pc:sldChg chg="delSp del">
        <pc:chgData name="Delabays Robin" userId="S::robin.delabays@hes-so.ch::bd87b6cc-15aa-4a00-bc58-d47f2c707f48" providerId="AD" clId="Web-{36C92D4A-8350-2346-FAEA-7D813B39AA3C}" dt="2024-03-10T09:34:19.578" v="200"/>
        <pc:sldMkLst>
          <pc:docMk/>
          <pc:sldMk cId="2001372926" sldId="783"/>
        </pc:sldMkLst>
      </pc:sldChg>
      <pc:sldChg chg="addSp delSp modSp">
        <pc:chgData name="Delabays Robin" userId="S::robin.delabays@hes-so.ch::bd87b6cc-15aa-4a00-bc58-d47f2c707f48" providerId="AD" clId="Web-{36C92D4A-8350-2346-FAEA-7D813B39AA3C}" dt="2024-03-10T14:48:12.278" v="2422"/>
        <pc:sldMkLst>
          <pc:docMk/>
          <pc:sldMk cId="2017865050" sldId="796"/>
        </pc:sldMkLst>
      </pc:sldChg>
      <pc:sldChg chg="addSp delSp modSp">
        <pc:chgData name="Delabays Robin" userId="S::robin.delabays@hes-so.ch::bd87b6cc-15aa-4a00-bc58-d47f2c707f48" providerId="AD" clId="Web-{36C92D4A-8350-2346-FAEA-7D813B39AA3C}" dt="2024-03-10T14:48:12.247" v="2419"/>
        <pc:sldMkLst>
          <pc:docMk/>
          <pc:sldMk cId="1491020478" sldId="806"/>
        </pc:sldMkLst>
      </pc:sldChg>
      <pc:sldChg chg="addSp delSp modSp">
        <pc:chgData name="Delabays Robin" userId="S::robin.delabays@hes-so.ch::bd87b6cc-15aa-4a00-bc58-d47f2c707f48" providerId="AD" clId="Web-{36C92D4A-8350-2346-FAEA-7D813B39AA3C}" dt="2024-03-10T14:48:12.231" v="2417"/>
        <pc:sldMkLst>
          <pc:docMk/>
          <pc:sldMk cId="2350305652" sldId="807"/>
        </pc:sldMkLst>
      </pc:sldChg>
      <pc:sldChg chg="addSp delSp modSp mod modShow">
        <pc:chgData name="Delabays Robin" userId="S::robin.delabays@hes-so.ch::bd87b6cc-15aa-4a00-bc58-d47f2c707f48" providerId="AD" clId="Web-{36C92D4A-8350-2346-FAEA-7D813B39AA3C}" dt="2024-03-10T14:48:12.262" v="2420"/>
        <pc:sldMkLst>
          <pc:docMk/>
          <pc:sldMk cId="712630274" sldId="808"/>
        </pc:sldMkLst>
      </pc:sldChg>
      <pc:sldChg chg="addSp delSp modSp add ord replId">
        <pc:chgData name="Delabays Robin" userId="S::robin.delabays@hes-so.ch::bd87b6cc-15aa-4a00-bc58-d47f2c707f48" providerId="AD" clId="Web-{36C92D4A-8350-2346-FAEA-7D813B39AA3C}" dt="2024-03-10T14:48:12.184" v="2413"/>
        <pc:sldMkLst>
          <pc:docMk/>
          <pc:sldMk cId="643484267" sldId="809"/>
        </pc:sldMkLst>
      </pc:sldChg>
      <pc:sldChg chg="addSp delSp modSp add ord replId">
        <pc:chgData name="Delabays Robin" userId="S::robin.delabays@hes-so.ch::bd87b6cc-15aa-4a00-bc58-d47f2c707f48" providerId="AD" clId="Web-{36C92D4A-8350-2346-FAEA-7D813B39AA3C}" dt="2024-03-10T14:48:12.200" v="2414"/>
        <pc:sldMkLst>
          <pc:docMk/>
          <pc:sldMk cId="3257727567" sldId="810"/>
        </pc:sldMkLst>
      </pc:sldChg>
      <pc:sldChg chg="addSp delSp modSp add ord replId">
        <pc:chgData name="Delabays Robin" userId="S::robin.delabays@hes-so.ch::bd87b6cc-15aa-4a00-bc58-d47f2c707f48" providerId="AD" clId="Web-{36C92D4A-8350-2346-FAEA-7D813B39AA3C}" dt="2024-03-10T14:48:12.262" v="2421"/>
        <pc:sldMkLst>
          <pc:docMk/>
          <pc:sldMk cId="3494189777" sldId="811"/>
        </pc:sldMkLst>
      </pc:sldChg>
      <pc:sldChg chg="addSp delSp modSp add replId">
        <pc:chgData name="Delabays Robin" userId="S::robin.delabays@hes-so.ch::bd87b6cc-15aa-4a00-bc58-d47f2c707f48" providerId="AD" clId="Web-{36C92D4A-8350-2346-FAEA-7D813B39AA3C}" dt="2024-03-10T14:48:12.231" v="2418"/>
        <pc:sldMkLst>
          <pc:docMk/>
          <pc:sldMk cId="2086090333" sldId="812"/>
        </pc:sldMkLst>
      </pc:sldChg>
      <pc:sldChg chg="addSp delSp modSp add replId">
        <pc:chgData name="Delabays Robin" userId="S::robin.delabays@hes-so.ch::bd87b6cc-15aa-4a00-bc58-d47f2c707f48" providerId="AD" clId="Web-{36C92D4A-8350-2346-FAEA-7D813B39AA3C}" dt="2024-03-10T14:48:12.169" v="2411"/>
        <pc:sldMkLst>
          <pc:docMk/>
          <pc:sldMk cId="489984443" sldId="813"/>
        </pc:sldMkLst>
      </pc:sldChg>
      <pc:sldChg chg="addSp delSp modSp add replId">
        <pc:chgData name="Delabays Robin" userId="S::robin.delabays@hes-so.ch::bd87b6cc-15aa-4a00-bc58-d47f2c707f48" providerId="AD" clId="Web-{36C92D4A-8350-2346-FAEA-7D813B39AA3C}" dt="2024-03-10T14:48:12.294" v="2423"/>
        <pc:sldMkLst>
          <pc:docMk/>
          <pc:sldMk cId="287221883" sldId="814"/>
        </pc:sldMkLst>
      </pc:sldChg>
      <pc:sldChg chg="addSp delSp modSp add replId">
        <pc:chgData name="Delabays Robin" userId="S::robin.delabays@hes-so.ch::bd87b6cc-15aa-4a00-bc58-d47f2c707f48" providerId="AD" clId="Web-{36C92D4A-8350-2346-FAEA-7D813B39AA3C}" dt="2024-03-10T14:48:12.309" v="2424"/>
        <pc:sldMkLst>
          <pc:docMk/>
          <pc:sldMk cId="589101827" sldId="815"/>
        </pc:sldMkLst>
      </pc:sldChg>
      <pc:sldChg chg="addSp delSp modSp add replId">
        <pc:chgData name="Delabays Robin" userId="S::robin.delabays@hes-so.ch::bd87b6cc-15aa-4a00-bc58-d47f2c707f48" providerId="AD" clId="Web-{36C92D4A-8350-2346-FAEA-7D813B39AA3C}" dt="2024-03-10T14:48:12.325" v="2425"/>
        <pc:sldMkLst>
          <pc:docMk/>
          <pc:sldMk cId="3166259096" sldId="816"/>
        </pc:sldMkLst>
      </pc:sldChg>
      <pc:sldChg chg="addSp delSp modSp add replId">
        <pc:chgData name="Delabays Robin" userId="S::robin.delabays@hes-so.ch::bd87b6cc-15aa-4a00-bc58-d47f2c707f48" providerId="AD" clId="Web-{36C92D4A-8350-2346-FAEA-7D813B39AA3C}" dt="2024-03-10T14:48:12.356" v="2426"/>
        <pc:sldMkLst>
          <pc:docMk/>
          <pc:sldMk cId="3014073939" sldId="817"/>
        </pc:sldMkLst>
      </pc:sldChg>
      <pc:sldChg chg="addSp delSp modSp add replId">
        <pc:chgData name="Delabays Robin" userId="S::robin.delabays@hes-so.ch::bd87b6cc-15aa-4a00-bc58-d47f2c707f48" providerId="AD" clId="Web-{36C92D4A-8350-2346-FAEA-7D813B39AA3C}" dt="2024-03-10T14:48:12.356" v="2427"/>
        <pc:sldMkLst>
          <pc:docMk/>
          <pc:sldMk cId="4075154458" sldId="818"/>
        </pc:sldMkLst>
      </pc:sldChg>
    </pc:docChg>
  </pc:docChgLst>
  <pc:docChgLst>
    <pc:chgData name="Franceschiello Benedetta" userId="c2677796-5d70-4739-a421-ca7608f3cfd8" providerId="ADAL" clId="{27469202-F537-5C49-B8C8-A45A1A363CE0}"/>
    <pc:docChg chg="delSld modSld sldOrd modSection">
      <pc:chgData name="Franceschiello Benedetta" userId="c2677796-5d70-4739-a421-ca7608f3cfd8" providerId="ADAL" clId="{27469202-F537-5C49-B8C8-A45A1A363CE0}" dt="2023-10-17T17:19:12.384" v="130" actId="2696"/>
      <pc:docMkLst>
        <pc:docMk/>
      </pc:docMkLst>
      <pc:sldChg chg="del">
        <pc:chgData name="Franceschiello Benedetta" userId="c2677796-5d70-4739-a421-ca7608f3cfd8" providerId="ADAL" clId="{27469202-F537-5C49-B8C8-A45A1A363CE0}" dt="2023-10-17T17:19:04.079" v="128" actId="2696"/>
        <pc:sldMkLst>
          <pc:docMk/>
          <pc:sldMk cId="1274350771" sldId="784"/>
        </pc:sldMkLst>
      </pc:sldChg>
      <pc:sldChg chg="del">
        <pc:chgData name="Franceschiello Benedetta" userId="c2677796-5d70-4739-a421-ca7608f3cfd8" providerId="ADAL" clId="{27469202-F537-5C49-B8C8-A45A1A363CE0}" dt="2023-10-17T17:19:12.384" v="130" actId="2696"/>
        <pc:sldMkLst>
          <pc:docMk/>
          <pc:sldMk cId="1875425048" sldId="790"/>
        </pc:sldMkLst>
      </pc:sldChg>
      <pc:sldChg chg="modSp mod">
        <pc:chgData name="Franceschiello Benedetta" userId="c2677796-5d70-4739-a421-ca7608f3cfd8" providerId="ADAL" clId="{27469202-F537-5C49-B8C8-A45A1A363CE0}" dt="2023-10-17T17:08:47.789" v="127" actId="20577"/>
        <pc:sldMkLst>
          <pc:docMk/>
          <pc:sldMk cId="1379966702" sldId="793"/>
        </pc:sldMkLst>
      </pc:sldChg>
      <pc:sldChg chg="modSp mod ord">
        <pc:chgData name="Franceschiello Benedetta" userId="c2677796-5d70-4739-a421-ca7608f3cfd8" providerId="ADAL" clId="{27469202-F537-5C49-B8C8-A45A1A363CE0}" dt="2023-10-17T17:07:51.553" v="98" actId="20577"/>
        <pc:sldMkLst>
          <pc:docMk/>
          <pc:sldMk cId="2668119609" sldId="794"/>
        </pc:sldMkLst>
      </pc:sldChg>
      <pc:sldChg chg="del">
        <pc:chgData name="Franceschiello Benedetta" userId="c2677796-5d70-4739-a421-ca7608f3cfd8" providerId="ADAL" clId="{27469202-F537-5C49-B8C8-A45A1A363CE0}" dt="2023-10-17T17:19:06.401" v="129" actId="2696"/>
        <pc:sldMkLst>
          <pc:docMk/>
          <pc:sldMk cId="2493882181" sldId="795"/>
        </pc:sldMkLst>
      </pc:sldChg>
    </pc:docChg>
  </pc:docChgLst>
  <pc:docChgLst>
    <pc:chgData name="Franceschiello Benedetta" userId="c2677796-5d70-4739-a421-ca7608f3cfd8" providerId="ADAL" clId="{4176B9FF-FAB5-AB4F-AA80-9D1EAA30626A}"/>
    <pc:docChg chg="custSel addSld delSld modSld sldOrd modSection">
      <pc:chgData name="Franceschiello Benedetta" userId="c2677796-5d70-4739-a421-ca7608f3cfd8" providerId="ADAL" clId="{4176B9FF-FAB5-AB4F-AA80-9D1EAA30626A}" dt="2023-10-13T13:52:04.446" v="292" actId="20578"/>
      <pc:docMkLst>
        <pc:docMk/>
      </pc:docMkLst>
      <pc:sldChg chg="modSp mod ord">
        <pc:chgData name="Franceschiello Benedetta" userId="c2677796-5d70-4739-a421-ca7608f3cfd8" providerId="ADAL" clId="{4176B9FF-FAB5-AB4F-AA80-9D1EAA30626A}" dt="2023-10-13T13:51:23.587" v="240" actId="20577"/>
        <pc:sldMkLst>
          <pc:docMk/>
          <pc:sldMk cId="2001372926" sldId="783"/>
        </pc:sldMkLst>
      </pc:sldChg>
      <pc:sldChg chg="modSp mod ord">
        <pc:chgData name="Franceschiello Benedetta" userId="c2677796-5d70-4739-a421-ca7608f3cfd8" providerId="ADAL" clId="{4176B9FF-FAB5-AB4F-AA80-9D1EAA30626A}" dt="2023-10-13T13:50:02.527" v="220" actId="20578"/>
        <pc:sldMkLst>
          <pc:docMk/>
          <pc:sldMk cId="1274350771" sldId="784"/>
        </pc:sldMkLst>
      </pc:sldChg>
      <pc:sldChg chg="addSp delSp modSp del mod">
        <pc:chgData name="Franceschiello Benedetta" userId="c2677796-5d70-4739-a421-ca7608f3cfd8" providerId="ADAL" clId="{4176B9FF-FAB5-AB4F-AA80-9D1EAA30626A}" dt="2023-10-13T13:10:31.147" v="13" actId="2696"/>
        <pc:sldMkLst>
          <pc:docMk/>
          <pc:sldMk cId="651353622" sldId="786"/>
        </pc:sldMkLst>
      </pc:sldChg>
      <pc:sldChg chg="del">
        <pc:chgData name="Franceschiello Benedetta" userId="c2677796-5d70-4739-a421-ca7608f3cfd8" providerId="ADAL" clId="{4176B9FF-FAB5-AB4F-AA80-9D1EAA30626A}" dt="2023-10-13T13:10:20.788" v="10" actId="2696"/>
        <pc:sldMkLst>
          <pc:docMk/>
          <pc:sldMk cId="3840959170" sldId="787"/>
        </pc:sldMkLst>
      </pc:sldChg>
      <pc:sldChg chg="del">
        <pc:chgData name="Franceschiello Benedetta" userId="c2677796-5d70-4739-a421-ca7608f3cfd8" providerId="ADAL" clId="{4176B9FF-FAB5-AB4F-AA80-9D1EAA30626A}" dt="2023-10-13T13:51:08.881" v="221" actId="2696"/>
        <pc:sldMkLst>
          <pc:docMk/>
          <pc:sldMk cId="2938091714" sldId="789"/>
        </pc:sldMkLst>
      </pc:sldChg>
      <pc:sldChg chg="del">
        <pc:chgData name="Franceschiello Benedetta" userId="c2677796-5d70-4739-a421-ca7608f3cfd8" providerId="ADAL" clId="{4176B9FF-FAB5-AB4F-AA80-9D1EAA30626A}" dt="2023-10-13T13:51:09.608" v="222" actId="2696"/>
        <pc:sldMkLst>
          <pc:docMk/>
          <pc:sldMk cId="2596328767" sldId="791"/>
        </pc:sldMkLst>
      </pc:sldChg>
      <pc:sldChg chg="del">
        <pc:chgData name="Franceschiello Benedetta" userId="c2677796-5d70-4739-a421-ca7608f3cfd8" providerId="ADAL" clId="{4176B9FF-FAB5-AB4F-AA80-9D1EAA30626A}" dt="2023-10-13T13:51:10.843" v="223" actId="2696"/>
        <pc:sldMkLst>
          <pc:docMk/>
          <pc:sldMk cId="972520041" sldId="792"/>
        </pc:sldMkLst>
      </pc:sldChg>
      <pc:sldChg chg="modSp add mod ord">
        <pc:chgData name="Franceschiello Benedetta" userId="c2677796-5d70-4739-a421-ca7608f3cfd8" providerId="ADAL" clId="{4176B9FF-FAB5-AB4F-AA80-9D1EAA30626A}" dt="2023-10-13T13:52:04.446" v="292" actId="20578"/>
        <pc:sldMkLst>
          <pc:docMk/>
          <pc:sldMk cId="2493882181" sldId="7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 y="0"/>
            <a:ext cx="3076363" cy="511731"/>
          </a:xfrm>
          <a:prstGeom prst="rect">
            <a:avLst/>
          </a:prstGeom>
        </p:spPr>
        <p:txBody>
          <a:bodyPr vert="horz" lIns="94749" tIns="47373" rIns="94749" bIns="47373" rtlCol="0"/>
          <a:lstStyle>
            <a:lvl1pPr algn="l">
              <a:defRPr sz="1200"/>
            </a:lvl1pPr>
          </a:lstStyle>
          <a:p>
            <a:endParaRPr lang="fr-CH"/>
          </a:p>
        </p:txBody>
      </p:sp>
      <p:sp>
        <p:nvSpPr>
          <p:cNvPr id="3" name="Espace réservé de la date 2"/>
          <p:cNvSpPr>
            <a:spLocks noGrp="1"/>
          </p:cNvSpPr>
          <p:nvPr>
            <p:ph type="dt" sz="quarter" idx="1"/>
          </p:nvPr>
        </p:nvSpPr>
        <p:spPr>
          <a:xfrm>
            <a:off x="4021296" y="0"/>
            <a:ext cx="3076363" cy="511731"/>
          </a:xfrm>
          <a:prstGeom prst="rect">
            <a:avLst/>
          </a:prstGeom>
        </p:spPr>
        <p:txBody>
          <a:bodyPr vert="horz" lIns="94749" tIns="47373" rIns="94749" bIns="47373" rtlCol="0"/>
          <a:lstStyle>
            <a:lvl1pPr algn="r">
              <a:defRPr sz="1200"/>
            </a:lvl1pPr>
          </a:lstStyle>
          <a:p>
            <a:fld id="{A9A38115-2533-4DD5-A77A-754771AFE5B4}" type="datetimeFigureOut">
              <a:rPr lang="fr-FR" smtClean="0"/>
              <a:pPr/>
              <a:t>25/11/2024</a:t>
            </a:fld>
            <a:endParaRPr lang="fr-CH"/>
          </a:p>
        </p:txBody>
      </p:sp>
      <p:sp>
        <p:nvSpPr>
          <p:cNvPr id="4" name="Espace réservé du pied de page 3"/>
          <p:cNvSpPr>
            <a:spLocks noGrp="1"/>
          </p:cNvSpPr>
          <p:nvPr>
            <p:ph type="ftr" sz="quarter" idx="2"/>
          </p:nvPr>
        </p:nvSpPr>
        <p:spPr>
          <a:xfrm>
            <a:off x="2" y="9721107"/>
            <a:ext cx="3076363" cy="511731"/>
          </a:xfrm>
          <a:prstGeom prst="rect">
            <a:avLst/>
          </a:prstGeom>
        </p:spPr>
        <p:txBody>
          <a:bodyPr vert="horz" lIns="94749" tIns="47373" rIns="94749" bIns="47373" rtlCol="0" anchor="b"/>
          <a:lstStyle>
            <a:lvl1pPr algn="l">
              <a:defRPr sz="1200"/>
            </a:lvl1pPr>
          </a:lstStyle>
          <a:p>
            <a:endParaRPr lang="fr-CH"/>
          </a:p>
        </p:txBody>
      </p:sp>
      <p:sp>
        <p:nvSpPr>
          <p:cNvPr id="5" name="Espace réservé du numéro de diapositive 4"/>
          <p:cNvSpPr>
            <a:spLocks noGrp="1"/>
          </p:cNvSpPr>
          <p:nvPr>
            <p:ph type="sldNum" sz="quarter" idx="3"/>
          </p:nvPr>
        </p:nvSpPr>
        <p:spPr>
          <a:xfrm>
            <a:off x="4021296" y="9721107"/>
            <a:ext cx="3076363" cy="511731"/>
          </a:xfrm>
          <a:prstGeom prst="rect">
            <a:avLst/>
          </a:prstGeom>
        </p:spPr>
        <p:txBody>
          <a:bodyPr vert="horz" lIns="94749" tIns="47373" rIns="94749" bIns="47373" rtlCol="0" anchor="b"/>
          <a:lstStyle>
            <a:lvl1pPr algn="r">
              <a:defRPr sz="1200"/>
            </a:lvl1pPr>
          </a:lstStyle>
          <a:p>
            <a:fld id="{B8D95ED4-4302-4B9F-9D23-41135BD21B7E}" type="slidenum">
              <a:rPr lang="fr-CH" smtClean="0"/>
              <a:pPr/>
              <a:t>‹#›</a:t>
            </a:fld>
            <a:endParaRPr lang="fr-CH"/>
          </a:p>
        </p:txBody>
      </p:sp>
    </p:spTree>
    <p:extLst>
      <p:ext uri="{BB962C8B-B14F-4D97-AF65-F5344CB8AC3E}">
        <p14:creationId xmlns:p14="http://schemas.microsoft.com/office/powerpoint/2010/main" val="1606180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 y="0"/>
            <a:ext cx="3076363" cy="511731"/>
          </a:xfrm>
          <a:prstGeom prst="rect">
            <a:avLst/>
          </a:prstGeom>
        </p:spPr>
        <p:txBody>
          <a:bodyPr vert="horz" lIns="94749" tIns="47373" rIns="94749" bIns="47373" rtlCol="0"/>
          <a:lstStyle>
            <a:lvl1pPr algn="l">
              <a:defRPr sz="1200"/>
            </a:lvl1pPr>
          </a:lstStyle>
          <a:p>
            <a:endParaRPr lang="fr-CH"/>
          </a:p>
        </p:txBody>
      </p:sp>
      <p:sp>
        <p:nvSpPr>
          <p:cNvPr id="3" name="Espace réservé de la date 2"/>
          <p:cNvSpPr>
            <a:spLocks noGrp="1"/>
          </p:cNvSpPr>
          <p:nvPr>
            <p:ph type="dt" idx="1"/>
          </p:nvPr>
        </p:nvSpPr>
        <p:spPr>
          <a:xfrm>
            <a:off x="4021296" y="0"/>
            <a:ext cx="3076363" cy="511731"/>
          </a:xfrm>
          <a:prstGeom prst="rect">
            <a:avLst/>
          </a:prstGeom>
        </p:spPr>
        <p:txBody>
          <a:bodyPr vert="horz" lIns="94749" tIns="47373" rIns="94749" bIns="47373" rtlCol="0"/>
          <a:lstStyle>
            <a:lvl1pPr algn="r">
              <a:defRPr sz="1200"/>
            </a:lvl1pPr>
          </a:lstStyle>
          <a:p>
            <a:fld id="{935D434A-8A59-4F13-9A59-26B08A6D282A}" type="datetimeFigureOut">
              <a:rPr lang="fr-FR" smtClean="0"/>
              <a:pPr/>
              <a:t>25/11/2024</a:t>
            </a:fld>
            <a:endParaRPr lang="fr-CH"/>
          </a:p>
        </p:txBody>
      </p:sp>
      <p:sp>
        <p:nvSpPr>
          <p:cNvPr id="4" name="Espace réservé de l'image des diapositives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49" tIns="47373" rIns="94749" bIns="47373" rtlCol="0" anchor="ctr"/>
          <a:lstStyle/>
          <a:p>
            <a:endParaRPr lang="fr-CH"/>
          </a:p>
        </p:txBody>
      </p:sp>
      <p:sp>
        <p:nvSpPr>
          <p:cNvPr id="5" name="Espace réservé des commentaires 4"/>
          <p:cNvSpPr>
            <a:spLocks noGrp="1"/>
          </p:cNvSpPr>
          <p:nvPr>
            <p:ph type="body" sz="quarter" idx="3"/>
          </p:nvPr>
        </p:nvSpPr>
        <p:spPr>
          <a:xfrm>
            <a:off x="709931" y="4861441"/>
            <a:ext cx="5679440" cy="4605577"/>
          </a:xfrm>
          <a:prstGeom prst="rect">
            <a:avLst/>
          </a:prstGeom>
        </p:spPr>
        <p:txBody>
          <a:bodyPr vert="horz" lIns="94749" tIns="47373" rIns="94749" bIns="47373"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2" y="9721107"/>
            <a:ext cx="3076363" cy="511731"/>
          </a:xfrm>
          <a:prstGeom prst="rect">
            <a:avLst/>
          </a:prstGeom>
        </p:spPr>
        <p:txBody>
          <a:bodyPr vert="horz" lIns="94749" tIns="47373" rIns="94749" bIns="47373"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4021296" y="9721107"/>
            <a:ext cx="3076363" cy="511731"/>
          </a:xfrm>
          <a:prstGeom prst="rect">
            <a:avLst/>
          </a:prstGeom>
        </p:spPr>
        <p:txBody>
          <a:bodyPr vert="horz" lIns="94749" tIns="47373" rIns="94749" bIns="47373" rtlCol="0" anchor="b"/>
          <a:lstStyle>
            <a:lvl1pPr algn="r">
              <a:defRPr sz="1200"/>
            </a:lvl1pPr>
          </a:lstStyle>
          <a:p>
            <a:fld id="{9E3519E5-025F-4B1C-8C8E-E5E4EA4A6412}" type="slidenum">
              <a:rPr lang="fr-CH" smtClean="0"/>
              <a:pPr/>
              <a:t>‹#›</a:t>
            </a:fld>
            <a:endParaRPr lang="fr-CH"/>
          </a:p>
        </p:txBody>
      </p:sp>
    </p:spTree>
    <p:extLst>
      <p:ext uri="{BB962C8B-B14F-4D97-AF65-F5344CB8AC3E}">
        <p14:creationId xmlns:p14="http://schemas.microsoft.com/office/powerpoint/2010/main" val="339499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57200" y="719138"/>
            <a:ext cx="6400800" cy="3602037"/>
          </a:xfrm>
        </p:spPr>
      </p:sp>
      <p:sp>
        <p:nvSpPr>
          <p:cNvPr id="3" name="Espace réservé des commentaires 2"/>
          <p:cNvSpPr>
            <a:spLocks noGrp="1"/>
          </p:cNvSpPr>
          <p:nvPr>
            <p:ph type="body" idx="1"/>
          </p:nvPr>
        </p:nvSpPr>
        <p:spPr/>
        <p:txBody>
          <a:bodyPr/>
          <a:lstStyle/>
          <a:p>
            <a:pPr marL="0" indent="0">
              <a:buFontTx/>
              <a:buNone/>
            </a:pPr>
            <a:endParaRPr lang="fr-CH" sz="800"/>
          </a:p>
        </p:txBody>
      </p:sp>
      <p:sp>
        <p:nvSpPr>
          <p:cNvPr id="4" name="Espace réservé du numéro de diapositive 3"/>
          <p:cNvSpPr>
            <a:spLocks noGrp="1"/>
          </p:cNvSpPr>
          <p:nvPr>
            <p:ph type="sldNum" sz="quarter" idx="10"/>
          </p:nvPr>
        </p:nvSpPr>
        <p:spPr/>
        <p:txBody>
          <a:bodyPr/>
          <a:lstStyle/>
          <a:p>
            <a:fld id="{9E3519E5-025F-4B1C-8C8E-E5E4EA4A6412}" type="slidenum">
              <a:rPr lang="fr-CH" smtClean="0"/>
              <a:pPr/>
              <a:t>1</a:t>
            </a:fld>
            <a:endParaRPr lang="fr-CH"/>
          </a:p>
        </p:txBody>
      </p:sp>
    </p:spTree>
    <p:extLst>
      <p:ext uri="{BB962C8B-B14F-4D97-AF65-F5344CB8AC3E}">
        <p14:creationId xmlns:p14="http://schemas.microsoft.com/office/powerpoint/2010/main" val="4002587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558CA-36A6-C623-9BB1-22A7B26DC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C0507A-DD65-3AE0-EF62-3A9F7CCDB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FE63E-2703-B661-298E-36F942AE7E03}"/>
              </a:ext>
            </a:extLst>
          </p:cNvPr>
          <p:cNvSpPr>
            <a:spLocks noGrp="1"/>
          </p:cNvSpPr>
          <p:nvPr>
            <p:ph type="body" idx="1"/>
          </p:nvPr>
        </p:nvSpPr>
        <p:spPr/>
        <p:txBody>
          <a:bodyPr/>
          <a:lstStyle/>
          <a:p>
            <a:r>
              <a:rPr lang="en-GB" b="1"/>
              <a:t>Slide 5: Image Preprocessing Techniques</a:t>
            </a:r>
          </a:p>
          <a:p>
            <a:r>
              <a:rPr lang="en-GB" b="1"/>
              <a:t>Title</a:t>
            </a:r>
            <a:r>
              <a:rPr lang="en-GB"/>
              <a:t>: Image Preprocessing Techniques</a:t>
            </a:r>
          </a:p>
          <a:p>
            <a:pPr>
              <a:buFont typeface="Arial" panose="020B0604020202020204" pitchFamily="34" charset="0"/>
              <a:buChar char="•"/>
            </a:pPr>
            <a:r>
              <a:rPr lang="en-GB" b="1"/>
              <a:t>Enhancement</a:t>
            </a:r>
            <a:r>
              <a:rPr lang="en-GB"/>
              <a:t>:</a:t>
            </a:r>
          </a:p>
          <a:p>
            <a:pPr marL="742950" lvl="1" indent="-285750">
              <a:buFont typeface="Arial" panose="020B0604020202020204" pitchFamily="34" charset="0"/>
              <a:buChar char="•"/>
            </a:pPr>
            <a:r>
              <a:rPr lang="en-GB"/>
              <a:t>Introduce </a:t>
            </a:r>
            <a:r>
              <a:rPr lang="en-GB" b="1"/>
              <a:t>histogram equalization</a:t>
            </a:r>
            <a:r>
              <a:rPr lang="en-GB"/>
              <a:t> (improving contrast by spreading out intensity levels) and </a:t>
            </a:r>
            <a:r>
              <a:rPr lang="en-GB" b="1"/>
              <a:t>contrast adjustment</a:t>
            </a:r>
            <a:r>
              <a:rPr lang="en-GB"/>
              <a:t>.</a:t>
            </a:r>
          </a:p>
          <a:p>
            <a:pPr>
              <a:buFont typeface="Arial" panose="020B0604020202020204" pitchFamily="34" charset="0"/>
              <a:buChar char="•"/>
            </a:pPr>
            <a:r>
              <a:rPr lang="en-GB" b="1"/>
              <a:t>Noise Reduction</a:t>
            </a:r>
            <a:r>
              <a:rPr lang="en-GB"/>
              <a:t>:</a:t>
            </a:r>
          </a:p>
          <a:p>
            <a:pPr marL="742950" lvl="1" indent="-285750">
              <a:buFont typeface="Arial" panose="020B0604020202020204" pitchFamily="34" charset="0"/>
              <a:buChar char="•"/>
            </a:pPr>
            <a:r>
              <a:rPr lang="en-GB"/>
              <a:t>Explain median and Gaussian filters, linking to similar time-series noise reduction techniques.</a:t>
            </a:r>
          </a:p>
          <a:p>
            <a:pPr>
              <a:buFont typeface="Arial" panose="020B0604020202020204" pitchFamily="34" charset="0"/>
              <a:buChar char="•"/>
            </a:pPr>
            <a:r>
              <a:rPr lang="en-GB" b="1"/>
              <a:t>Visual Comparisons</a:t>
            </a:r>
            <a:r>
              <a:rPr lang="en-GB"/>
              <a:t>:</a:t>
            </a:r>
          </a:p>
          <a:p>
            <a:pPr marL="742950" lvl="1" indent="-285750">
              <a:buFont typeface="Arial" panose="020B0604020202020204" pitchFamily="34" charset="0"/>
              <a:buChar char="•"/>
            </a:pPr>
            <a:r>
              <a:rPr lang="en-GB"/>
              <a:t>Show a noisy image before and after applying median and Gaussian filters.</a:t>
            </a:r>
          </a:p>
          <a:p>
            <a:r>
              <a:rPr lang="en-GB" b="1"/>
              <a:t>Visual Suggestion</a:t>
            </a:r>
            <a:r>
              <a:rPr lang="en-GB"/>
              <a:t>:</a:t>
            </a:r>
          </a:p>
          <a:p>
            <a:pPr>
              <a:buFont typeface="Arial" panose="020B0604020202020204" pitchFamily="34" charset="0"/>
              <a:buChar char="•"/>
            </a:pPr>
            <a:r>
              <a:rPr lang="en-GB"/>
              <a:t>Before-and-after images showing the impact of each technique.</a:t>
            </a:r>
          </a:p>
          <a:p>
            <a:endParaRPr lang="en-US"/>
          </a:p>
        </p:txBody>
      </p:sp>
      <p:sp>
        <p:nvSpPr>
          <p:cNvPr id="4" name="Slide Number Placeholder 3">
            <a:extLst>
              <a:ext uri="{FF2B5EF4-FFF2-40B4-BE49-F238E27FC236}">
                <a16:creationId xmlns:a16="http://schemas.microsoft.com/office/drawing/2014/main" id="{B3044509-FCB0-FD60-E8ED-E2F2AF9ECA52}"/>
              </a:ext>
            </a:extLst>
          </p:cNvPr>
          <p:cNvSpPr>
            <a:spLocks noGrp="1"/>
          </p:cNvSpPr>
          <p:nvPr>
            <p:ph type="sldNum" sz="quarter" idx="5"/>
          </p:nvPr>
        </p:nvSpPr>
        <p:spPr/>
        <p:txBody>
          <a:bodyPr/>
          <a:lstStyle/>
          <a:p>
            <a:fld id="{9E3519E5-025F-4B1C-8C8E-E5E4EA4A6412}" type="slidenum">
              <a:rPr lang="fr-CH" smtClean="0"/>
              <a:pPr/>
              <a:t>13</a:t>
            </a:fld>
            <a:endParaRPr lang="fr-CH"/>
          </a:p>
        </p:txBody>
      </p:sp>
    </p:spTree>
    <p:extLst>
      <p:ext uri="{BB962C8B-B14F-4D97-AF65-F5344CB8AC3E}">
        <p14:creationId xmlns:p14="http://schemas.microsoft.com/office/powerpoint/2010/main" val="594289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4198B-802E-0EE4-1276-880024FB4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D5806-430E-158D-CBB1-C2EB045E7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32D501-7BF8-70F3-619B-5730BD7BFB79}"/>
              </a:ext>
            </a:extLst>
          </p:cNvPr>
          <p:cNvSpPr>
            <a:spLocks noGrp="1"/>
          </p:cNvSpPr>
          <p:nvPr>
            <p:ph type="body" idx="1"/>
          </p:nvPr>
        </p:nvSpPr>
        <p:spPr/>
        <p:txBody>
          <a:bodyPr/>
          <a:lstStyle/>
          <a:p>
            <a:r>
              <a:rPr lang="en-GB" b="1"/>
              <a:t>Slide 5: Image Preprocessing Techniques</a:t>
            </a:r>
          </a:p>
          <a:p>
            <a:r>
              <a:rPr lang="en-GB" b="1"/>
              <a:t>Title</a:t>
            </a:r>
            <a:r>
              <a:rPr lang="en-GB"/>
              <a:t>: Image Preprocessing Techniques</a:t>
            </a:r>
          </a:p>
          <a:p>
            <a:pPr>
              <a:buFont typeface="Arial" panose="020B0604020202020204" pitchFamily="34" charset="0"/>
              <a:buChar char="•"/>
            </a:pPr>
            <a:r>
              <a:rPr lang="en-GB" b="1"/>
              <a:t>Enhancement</a:t>
            </a:r>
            <a:r>
              <a:rPr lang="en-GB"/>
              <a:t>:</a:t>
            </a:r>
          </a:p>
          <a:p>
            <a:pPr marL="742950" lvl="1" indent="-285750">
              <a:buFont typeface="Arial" panose="020B0604020202020204" pitchFamily="34" charset="0"/>
              <a:buChar char="•"/>
            </a:pPr>
            <a:r>
              <a:rPr lang="en-GB"/>
              <a:t>Introduce </a:t>
            </a:r>
            <a:r>
              <a:rPr lang="en-GB" b="1"/>
              <a:t>histogram equalization</a:t>
            </a:r>
            <a:r>
              <a:rPr lang="en-GB"/>
              <a:t> (improving contrast by spreading out intensity levels) and </a:t>
            </a:r>
            <a:r>
              <a:rPr lang="en-GB" b="1"/>
              <a:t>contrast adjustment</a:t>
            </a:r>
            <a:r>
              <a:rPr lang="en-GB"/>
              <a:t>.</a:t>
            </a:r>
          </a:p>
          <a:p>
            <a:pPr>
              <a:buFont typeface="Arial" panose="020B0604020202020204" pitchFamily="34" charset="0"/>
              <a:buChar char="•"/>
            </a:pPr>
            <a:r>
              <a:rPr lang="en-GB" b="1"/>
              <a:t>Noise Reduction</a:t>
            </a:r>
            <a:r>
              <a:rPr lang="en-GB"/>
              <a:t>:</a:t>
            </a:r>
          </a:p>
          <a:p>
            <a:pPr marL="742950" lvl="1" indent="-285750">
              <a:buFont typeface="Arial" panose="020B0604020202020204" pitchFamily="34" charset="0"/>
              <a:buChar char="•"/>
            </a:pPr>
            <a:r>
              <a:rPr lang="en-GB"/>
              <a:t>Explain median and Gaussian filters, linking to similar time-series noise reduction techniques.</a:t>
            </a:r>
          </a:p>
          <a:p>
            <a:pPr>
              <a:buFont typeface="Arial" panose="020B0604020202020204" pitchFamily="34" charset="0"/>
              <a:buChar char="•"/>
            </a:pPr>
            <a:r>
              <a:rPr lang="en-GB" b="1"/>
              <a:t>Visual Comparisons</a:t>
            </a:r>
            <a:r>
              <a:rPr lang="en-GB"/>
              <a:t>:</a:t>
            </a:r>
          </a:p>
          <a:p>
            <a:pPr marL="742950" lvl="1" indent="-285750">
              <a:buFont typeface="Arial" panose="020B0604020202020204" pitchFamily="34" charset="0"/>
              <a:buChar char="•"/>
            </a:pPr>
            <a:r>
              <a:rPr lang="en-GB"/>
              <a:t>Show a noisy image before and after applying median and Gaussian filters.</a:t>
            </a:r>
          </a:p>
          <a:p>
            <a:r>
              <a:rPr lang="en-GB" b="1"/>
              <a:t>Visual Suggestion</a:t>
            </a:r>
            <a:r>
              <a:rPr lang="en-GB"/>
              <a:t>:</a:t>
            </a:r>
          </a:p>
          <a:p>
            <a:pPr>
              <a:buFont typeface="Arial" panose="020B0604020202020204" pitchFamily="34" charset="0"/>
              <a:buChar char="•"/>
            </a:pPr>
            <a:r>
              <a:rPr lang="en-GB"/>
              <a:t>Before-and-after images showing the impact of each technique.</a:t>
            </a:r>
          </a:p>
          <a:p>
            <a:endParaRPr lang="en-US"/>
          </a:p>
        </p:txBody>
      </p:sp>
      <p:sp>
        <p:nvSpPr>
          <p:cNvPr id="4" name="Slide Number Placeholder 3">
            <a:extLst>
              <a:ext uri="{FF2B5EF4-FFF2-40B4-BE49-F238E27FC236}">
                <a16:creationId xmlns:a16="http://schemas.microsoft.com/office/drawing/2014/main" id="{AD01F814-9AEE-81E3-0410-9CBC57457841}"/>
              </a:ext>
            </a:extLst>
          </p:cNvPr>
          <p:cNvSpPr>
            <a:spLocks noGrp="1"/>
          </p:cNvSpPr>
          <p:nvPr>
            <p:ph type="sldNum" sz="quarter" idx="5"/>
          </p:nvPr>
        </p:nvSpPr>
        <p:spPr/>
        <p:txBody>
          <a:bodyPr/>
          <a:lstStyle/>
          <a:p>
            <a:fld id="{9E3519E5-025F-4B1C-8C8E-E5E4EA4A6412}" type="slidenum">
              <a:rPr lang="fr-CH" smtClean="0"/>
              <a:pPr/>
              <a:t>14</a:t>
            </a:fld>
            <a:endParaRPr lang="fr-CH"/>
          </a:p>
        </p:txBody>
      </p:sp>
    </p:spTree>
    <p:extLst>
      <p:ext uri="{BB962C8B-B14F-4D97-AF65-F5344CB8AC3E}">
        <p14:creationId xmlns:p14="http://schemas.microsoft.com/office/powerpoint/2010/main" val="2686245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421D8-6AA7-A64F-85AF-148458864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17798-AE3C-65C1-DDEF-EE7E2AC2C3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27E18E-566E-FDED-6589-EEC6A12D5993}"/>
              </a:ext>
            </a:extLst>
          </p:cNvPr>
          <p:cNvSpPr>
            <a:spLocks noGrp="1"/>
          </p:cNvSpPr>
          <p:nvPr>
            <p:ph type="body" idx="1"/>
          </p:nvPr>
        </p:nvSpPr>
        <p:spPr/>
        <p:txBody>
          <a:bodyPr/>
          <a:lstStyle/>
          <a:p>
            <a:r>
              <a:rPr lang="en-GB" b="1"/>
              <a:t>Slide 5: Image Preprocessing Techniques</a:t>
            </a:r>
          </a:p>
          <a:p>
            <a:r>
              <a:rPr lang="en-GB" b="1"/>
              <a:t>Title</a:t>
            </a:r>
            <a:r>
              <a:rPr lang="en-GB"/>
              <a:t>: Image Preprocessing Techniques</a:t>
            </a:r>
          </a:p>
          <a:p>
            <a:pPr>
              <a:buFont typeface="Arial" panose="020B0604020202020204" pitchFamily="34" charset="0"/>
              <a:buChar char="•"/>
            </a:pPr>
            <a:r>
              <a:rPr lang="en-GB" b="1"/>
              <a:t>Enhancement</a:t>
            </a:r>
            <a:r>
              <a:rPr lang="en-GB"/>
              <a:t>:</a:t>
            </a:r>
          </a:p>
          <a:p>
            <a:pPr marL="742950" lvl="1" indent="-285750">
              <a:buFont typeface="Arial" panose="020B0604020202020204" pitchFamily="34" charset="0"/>
              <a:buChar char="•"/>
            </a:pPr>
            <a:r>
              <a:rPr lang="en-GB"/>
              <a:t>Introduce </a:t>
            </a:r>
            <a:r>
              <a:rPr lang="en-GB" b="1"/>
              <a:t>histogram equalization</a:t>
            </a:r>
            <a:r>
              <a:rPr lang="en-GB"/>
              <a:t> (improving contrast by spreading out intensity levels) and </a:t>
            </a:r>
            <a:r>
              <a:rPr lang="en-GB" b="1"/>
              <a:t>contrast adjustment</a:t>
            </a:r>
            <a:r>
              <a:rPr lang="en-GB"/>
              <a:t>.</a:t>
            </a:r>
          </a:p>
          <a:p>
            <a:pPr>
              <a:buFont typeface="Arial" panose="020B0604020202020204" pitchFamily="34" charset="0"/>
              <a:buChar char="•"/>
            </a:pPr>
            <a:r>
              <a:rPr lang="en-GB" b="1"/>
              <a:t>Noise Reduction</a:t>
            </a:r>
            <a:r>
              <a:rPr lang="en-GB"/>
              <a:t>:</a:t>
            </a:r>
          </a:p>
          <a:p>
            <a:pPr marL="742950" lvl="1" indent="-285750">
              <a:buFont typeface="Arial" panose="020B0604020202020204" pitchFamily="34" charset="0"/>
              <a:buChar char="•"/>
            </a:pPr>
            <a:r>
              <a:rPr lang="en-GB"/>
              <a:t>Explain median and Gaussian filters, linking to similar time-series noise reduction techniques.</a:t>
            </a:r>
          </a:p>
          <a:p>
            <a:pPr>
              <a:buFont typeface="Arial" panose="020B0604020202020204" pitchFamily="34" charset="0"/>
              <a:buChar char="•"/>
            </a:pPr>
            <a:r>
              <a:rPr lang="en-GB" b="1"/>
              <a:t>Visual Comparisons</a:t>
            </a:r>
            <a:r>
              <a:rPr lang="en-GB"/>
              <a:t>:</a:t>
            </a:r>
          </a:p>
          <a:p>
            <a:pPr marL="742950" lvl="1" indent="-285750">
              <a:buFont typeface="Arial" panose="020B0604020202020204" pitchFamily="34" charset="0"/>
              <a:buChar char="•"/>
            </a:pPr>
            <a:r>
              <a:rPr lang="en-GB"/>
              <a:t>Show a noisy image before and after applying median and Gaussian filters.</a:t>
            </a:r>
          </a:p>
          <a:p>
            <a:r>
              <a:rPr lang="en-GB" b="1"/>
              <a:t>Visual Suggestion</a:t>
            </a:r>
            <a:r>
              <a:rPr lang="en-GB"/>
              <a:t>:</a:t>
            </a:r>
          </a:p>
          <a:p>
            <a:pPr>
              <a:buFont typeface="Arial" panose="020B0604020202020204" pitchFamily="34" charset="0"/>
              <a:buChar char="•"/>
            </a:pPr>
            <a:r>
              <a:rPr lang="en-GB"/>
              <a:t>Before-and-after images showing the impact of each technique.</a:t>
            </a:r>
          </a:p>
          <a:p>
            <a:endParaRPr lang="en-US"/>
          </a:p>
        </p:txBody>
      </p:sp>
      <p:sp>
        <p:nvSpPr>
          <p:cNvPr id="4" name="Slide Number Placeholder 3">
            <a:extLst>
              <a:ext uri="{FF2B5EF4-FFF2-40B4-BE49-F238E27FC236}">
                <a16:creationId xmlns:a16="http://schemas.microsoft.com/office/drawing/2014/main" id="{1702820F-C587-26EF-717E-7CCB05130E98}"/>
              </a:ext>
            </a:extLst>
          </p:cNvPr>
          <p:cNvSpPr>
            <a:spLocks noGrp="1"/>
          </p:cNvSpPr>
          <p:nvPr>
            <p:ph type="sldNum" sz="quarter" idx="5"/>
          </p:nvPr>
        </p:nvSpPr>
        <p:spPr/>
        <p:txBody>
          <a:bodyPr/>
          <a:lstStyle/>
          <a:p>
            <a:fld id="{9E3519E5-025F-4B1C-8C8E-E5E4EA4A6412}" type="slidenum">
              <a:rPr lang="fr-CH" smtClean="0"/>
              <a:pPr/>
              <a:t>15</a:t>
            </a:fld>
            <a:endParaRPr lang="fr-CH"/>
          </a:p>
        </p:txBody>
      </p:sp>
    </p:spTree>
    <p:extLst>
      <p:ext uri="{BB962C8B-B14F-4D97-AF65-F5344CB8AC3E}">
        <p14:creationId xmlns:p14="http://schemas.microsoft.com/office/powerpoint/2010/main" val="2157168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B2C61-373D-014C-0909-6646CD5C4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96FBC-275C-57ED-1564-B57B80803F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748327-BC55-FBA7-896F-EBC04884E70E}"/>
              </a:ext>
            </a:extLst>
          </p:cNvPr>
          <p:cNvSpPr>
            <a:spLocks noGrp="1"/>
          </p:cNvSpPr>
          <p:nvPr>
            <p:ph type="body" idx="1"/>
          </p:nvPr>
        </p:nvSpPr>
        <p:spPr/>
        <p:txBody>
          <a:bodyPr/>
          <a:lstStyle/>
          <a:p>
            <a:r>
              <a:rPr lang="en-GB" b="1"/>
              <a:t>Slide 5: Image Preprocessing Techniques</a:t>
            </a:r>
          </a:p>
          <a:p>
            <a:r>
              <a:rPr lang="en-GB" b="1"/>
              <a:t>Title</a:t>
            </a:r>
            <a:r>
              <a:rPr lang="en-GB"/>
              <a:t>: Image Preprocessing Techniques</a:t>
            </a:r>
          </a:p>
          <a:p>
            <a:pPr>
              <a:buFont typeface="Arial" panose="020B0604020202020204" pitchFamily="34" charset="0"/>
              <a:buChar char="•"/>
            </a:pPr>
            <a:r>
              <a:rPr lang="en-GB" b="1"/>
              <a:t>Enhancement</a:t>
            </a:r>
            <a:r>
              <a:rPr lang="en-GB"/>
              <a:t>:</a:t>
            </a:r>
          </a:p>
          <a:p>
            <a:pPr marL="742950" lvl="1" indent="-285750">
              <a:buFont typeface="Arial" panose="020B0604020202020204" pitchFamily="34" charset="0"/>
              <a:buChar char="•"/>
            </a:pPr>
            <a:r>
              <a:rPr lang="en-GB"/>
              <a:t>Introduce </a:t>
            </a:r>
            <a:r>
              <a:rPr lang="en-GB" b="1"/>
              <a:t>histogram equalization</a:t>
            </a:r>
            <a:r>
              <a:rPr lang="en-GB"/>
              <a:t> (improving contrast by spreading out intensity levels) and </a:t>
            </a:r>
            <a:r>
              <a:rPr lang="en-GB" b="1"/>
              <a:t>contrast adjustment</a:t>
            </a:r>
            <a:r>
              <a:rPr lang="en-GB"/>
              <a:t>.</a:t>
            </a:r>
          </a:p>
          <a:p>
            <a:pPr>
              <a:buFont typeface="Arial" panose="020B0604020202020204" pitchFamily="34" charset="0"/>
              <a:buChar char="•"/>
            </a:pPr>
            <a:r>
              <a:rPr lang="en-GB" b="1"/>
              <a:t>Noise Reduction</a:t>
            </a:r>
            <a:r>
              <a:rPr lang="en-GB"/>
              <a:t>:</a:t>
            </a:r>
          </a:p>
          <a:p>
            <a:pPr marL="742950" lvl="1" indent="-285750">
              <a:buFont typeface="Arial" panose="020B0604020202020204" pitchFamily="34" charset="0"/>
              <a:buChar char="•"/>
            </a:pPr>
            <a:r>
              <a:rPr lang="en-GB"/>
              <a:t>Explain median and Gaussian filters, linking to similar time-series noise reduction techniques.</a:t>
            </a:r>
          </a:p>
          <a:p>
            <a:pPr>
              <a:buFont typeface="Arial" panose="020B0604020202020204" pitchFamily="34" charset="0"/>
              <a:buChar char="•"/>
            </a:pPr>
            <a:r>
              <a:rPr lang="en-GB" b="1"/>
              <a:t>Visual Comparisons</a:t>
            </a:r>
            <a:r>
              <a:rPr lang="en-GB"/>
              <a:t>:</a:t>
            </a:r>
          </a:p>
          <a:p>
            <a:pPr marL="742950" lvl="1" indent="-285750">
              <a:buFont typeface="Arial" panose="020B0604020202020204" pitchFamily="34" charset="0"/>
              <a:buChar char="•"/>
            </a:pPr>
            <a:r>
              <a:rPr lang="en-GB"/>
              <a:t>Show a noisy image before and after applying median and Gaussian filters.</a:t>
            </a:r>
          </a:p>
          <a:p>
            <a:r>
              <a:rPr lang="en-GB" b="1"/>
              <a:t>Visual Suggestion</a:t>
            </a:r>
            <a:r>
              <a:rPr lang="en-GB"/>
              <a:t>:</a:t>
            </a:r>
          </a:p>
          <a:p>
            <a:pPr>
              <a:buFont typeface="Arial" panose="020B0604020202020204" pitchFamily="34" charset="0"/>
              <a:buChar char="•"/>
            </a:pPr>
            <a:r>
              <a:rPr lang="en-GB"/>
              <a:t>Before-and-after images showing the impact of each technique.</a:t>
            </a:r>
          </a:p>
          <a:p>
            <a:endParaRPr lang="en-US"/>
          </a:p>
        </p:txBody>
      </p:sp>
      <p:sp>
        <p:nvSpPr>
          <p:cNvPr id="4" name="Slide Number Placeholder 3">
            <a:extLst>
              <a:ext uri="{FF2B5EF4-FFF2-40B4-BE49-F238E27FC236}">
                <a16:creationId xmlns:a16="http://schemas.microsoft.com/office/drawing/2014/main" id="{F44BAF92-1DAD-DF94-0D1D-38E104971DC0}"/>
              </a:ext>
            </a:extLst>
          </p:cNvPr>
          <p:cNvSpPr>
            <a:spLocks noGrp="1"/>
          </p:cNvSpPr>
          <p:nvPr>
            <p:ph type="sldNum" sz="quarter" idx="5"/>
          </p:nvPr>
        </p:nvSpPr>
        <p:spPr/>
        <p:txBody>
          <a:bodyPr/>
          <a:lstStyle/>
          <a:p>
            <a:fld id="{9E3519E5-025F-4B1C-8C8E-E5E4EA4A6412}" type="slidenum">
              <a:rPr lang="fr-CH" smtClean="0"/>
              <a:pPr/>
              <a:t>16</a:t>
            </a:fld>
            <a:endParaRPr lang="fr-CH"/>
          </a:p>
        </p:txBody>
      </p:sp>
    </p:spTree>
    <p:extLst>
      <p:ext uri="{BB962C8B-B14F-4D97-AF65-F5344CB8AC3E}">
        <p14:creationId xmlns:p14="http://schemas.microsoft.com/office/powerpoint/2010/main" val="3590653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CED6C-21B3-17E7-8C9F-1C9E9F282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4F01E-4D08-C868-B6CD-64EF01013F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D003C-FEF9-B475-3948-C869E93A1840}"/>
              </a:ext>
            </a:extLst>
          </p:cNvPr>
          <p:cNvSpPr>
            <a:spLocks noGrp="1"/>
          </p:cNvSpPr>
          <p:nvPr>
            <p:ph type="body" idx="1"/>
          </p:nvPr>
        </p:nvSpPr>
        <p:spPr/>
        <p:txBody>
          <a:bodyPr/>
          <a:lstStyle/>
          <a:p>
            <a:r>
              <a:rPr lang="en-GB" b="1"/>
              <a:t>Slide 5: Image Preprocessing Techniques</a:t>
            </a:r>
          </a:p>
          <a:p>
            <a:r>
              <a:rPr lang="en-GB" b="1"/>
              <a:t>Title</a:t>
            </a:r>
            <a:r>
              <a:rPr lang="en-GB"/>
              <a:t>: Image Preprocessing Techniques</a:t>
            </a:r>
          </a:p>
          <a:p>
            <a:pPr>
              <a:buFont typeface="Arial" panose="020B0604020202020204" pitchFamily="34" charset="0"/>
              <a:buChar char="•"/>
            </a:pPr>
            <a:r>
              <a:rPr lang="en-GB" b="1"/>
              <a:t>Enhancement</a:t>
            </a:r>
            <a:r>
              <a:rPr lang="en-GB"/>
              <a:t>:</a:t>
            </a:r>
          </a:p>
          <a:p>
            <a:pPr marL="742950" lvl="1" indent="-285750">
              <a:buFont typeface="Arial" panose="020B0604020202020204" pitchFamily="34" charset="0"/>
              <a:buChar char="•"/>
            </a:pPr>
            <a:r>
              <a:rPr lang="en-GB"/>
              <a:t>Introduce </a:t>
            </a:r>
            <a:r>
              <a:rPr lang="en-GB" b="1"/>
              <a:t>histogram equalization</a:t>
            </a:r>
            <a:r>
              <a:rPr lang="en-GB"/>
              <a:t> (improving contrast by spreading out intensity levels) and </a:t>
            </a:r>
            <a:r>
              <a:rPr lang="en-GB" b="1"/>
              <a:t>contrast adjustment</a:t>
            </a:r>
            <a:r>
              <a:rPr lang="en-GB"/>
              <a:t>.</a:t>
            </a:r>
          </a:p>
          <a:p>
            <a:pPr>
              <a:buFont typeface="Arial" panose="020B0604020202020204" pitchFamily="34" charset="0"/>
              <a:buChar char="•"/>
            </a:pPr>
            <a:r>
              <a:rPr lang="en-GB" b="1"/>
              <a:t>Noise Reduction</a:t>
            </a:r>
            <a:r>
              <a:rPr lang="en-GB"/>
              <a:t>:</a:t>
            </a:r>
          </a:p>
          <a:p>
            <a:pPr marL="742950" lvl="1" indent="-285750">
              <a:buFont typeface="Arial" panose="020B0604020202020204" pitchFamily="34" charset="0"/>
              <a:buChar char="•"/>
            </a:pPr>
            <a:r>
              <a:rPr lang="en-GB"/>
              <a:t>Explain median and Gaussian filters, linking to similar time-series noise reduction techniques.</a:t>
            </a:r>
          </a:p>
          <a:p>
            <a:pPr>
              <a:buFont typeface="Arial" panose="020B0604020202020204" pitchFamily="34" charset="0"/>
              <a:buChar char="•"/>
            </a:pPr>
            <a:r>
              <a:rPr lang="en-GB" b="1"/>
              <a:t>Visual Comparisons</a:t>
            </a:r>
            <a:r>
              <a:rPr lang="en-GB"/>
              <a:t>:</a:t>
            </a:r>
          </a:p>
          <a:p>
            <a:pPr marL="742950" lvl="1" indent="-285750">
              <a:buFont typeface="Arial" panose="020B0604020202020204" pitchFamily="34" charset="0"/>
              <a:buChar char="•"/>
            </a:pPr>
            <a:r>
              <a:rPr lang="en-GB"/>
              <a:t>Show a noisy image before and after applying median and Gaussian filters.</a:t>
            </a:r>
          </a:p>
          <a:p>
            <a:r>
              <a:rPr lang="en-GB" b="1"/>
              <a:t>Visual Suggestion</a:t>
            </a:r>
            <a:r>
              <a:rPr lang="en-GB"/>
              <a:t>:</a:t>
            </a:r>
          </a:p>
          <a:p>
            <a:pPr>
              <a:buFont typeface="Arial" panose="020B0604020202020204" pitchFamily="34" charset="0"/>
              <a:buChar char="•"/>
            </a:pPr>
            <a:r>
              <a:rPr lang="en-GB"/>
              <a:t>Before-and-after images showing the impact of each technique.</a:t>
            </a:r>
          </a:p>
          <a:p>
            <a:endParaRPr lang="en-US"/>
          </a:p>
        </p:txBody>
      </p:sp>
      <p:sp>
        <p:nvSpPr>
          <p:cNvPr id="4" name="Slide Number Placeholder 3">
            <a:extLst>
              <a:ext uri="{FF2B5EF4-FFF2-40B4-BE49-F238E27FC236}">
                <a16:creationId xmlns:a16="http://schemas.microsoft.com/office/drawing/2014/main" id="{F44B4EC6-13DA-604A-4603-3D3CAA700B15}"/>
              </a:ext>
            </a:extLst>
          </p:cNvPr>
          <p:cNvSpPr>
            <a:spLocks noGrp="1"/>
          </p:cNvSpPr>
          <p:nvPr>
            <p:ph type="sldNum" sz="quarter" idx="5"/>
          </p:nvPr>
        </p:nvSpPr>
        <p:spPr/>
        <p:txBody>
          <a:bodyPr/>
          <a:lstStyle/>
          <a:p>
            <a:fld id="{9E3519E5-025F-4B1C-8C8E-E5E4EA4A6412}" type="slidenum">
              <a:rPr lang="fr-CH" smtClean="0"/>
              <a:pPr/>
              <a:t>17</a:t>
            </a:fld>
            <a:endParaRPr lang="fr-CH"/>
          </a:p>
        </p:txBody>
      </p:sp>
    </p:spTree>
    <p:extLst>
      <p:ext uri="{BB962C8B-B14F-4D97-AF65-F5344CB8AC3E}">
        <p14:creationId xmlns:p14="http://schemas.microsoft.com/office/powerpoint/2010/main" val="4147697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4922B-C299-4290-9C50-7FB510EBB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0CB4E-2F4A-B6FF-2E06-90202739F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D85FAF-2BB6-020C-1FA7-2E3F753A476A}"/>
              </a:ext>
            </a:extLst>
          </p:cNvPr>
          <p:cNvSpPr>
            <a:spLocks noGrp="1"/>
          </p:cNvSpPr>
          <p:nvPr>
            <p:ph type="body" idx="1"/>
          </p:nvPr>
        </p:nvSpPr>
        <p:spPr/>
        <p:txBody>
          <a:bodyPr/>
          <a:lstStyle/>
          <a:p>
            <a:r>
              <a:rPr lang="en-GB" b="1"/>
              <a:t>Slide 5: Image Preprocessing Techniques</a:t>
            </a:r>
          </a:p>
          <a:p>
            <a:r>
              <a:rPr lang="en-GB" b="1"/>
              <a:t>Title</a:t>
            </a:r>
            <a:r>
              <a:rPr lang="en-GB"/>
              <a:t>: Image Preprocessing Techniques</a:t>
            </a:r>
          </a:p>
          <a:p>
            <a:pPr>
              <a:buFont typeface="Arial" panose="020B0604020202020204" pitchFamily="34" charset="0"/>
              <a:buChar char="•"/>
            </a:pPr>
            <a:r>
              <a:rPr lang="en-GB" b="1"/>
              <a:t>Enhancement</a:t>
            </a:r>
            <a:r>
              <a:rPr lang="en-GB"/>
              <a:t>:</a:t>
            </a:r>
          </a:p>
          <a:p>
            <a:pPr marL="742950" lvl="1" indent="-285750">
              <a:buFont typeface="Arial" panose="020B0604020202020204" pitchFamily="34" charset="0"/>
              <a:buChar char="•"/>
            </a:pPr>
            <a:r>
              <a:rPr lang="en-GB"/>
              <a:t>Introduce </a:t>
            </a:r>
            <a:r>
              <a:rPr lang="en-GB" b="1"/>
              <a:t>histogram equalization</a:t>
            </a:r>
            <a:r>
              <a:rPr lang="en-GB"/>
              <a:t> (improving contrast by spreading out intensity levels) and </a:t>
            </a:r>
            <a:r>
              <a:rPr lang="en-GB" b="1"/>
              <a:t>contrast adjustment</a:t>
            </a:r>
            <a:r>
              <a:rPr lang="en-GB"/>
              <a:t>.</a:t>
            </a:r>
          </a:p>
          <a:p>
            <a:pPr>
              <a:buFont typeface="Arial" panose="020B0604020202020204" pitchFamily="34" charset="0"/>
              <a:buChar char="•"/>
            </a:pPr>
            <a:r>
              <a:rPr lang="en-GB" b="1"/>
              <a:t>Noise Reduction</a:t>
            </a:r>
            <a:r>
              <a:rPr lang="en-GB"/>
              <a:t>:</a:t>
            </a:r>
          </a:p>
          <a:p>
            <a:pPr marL="742950" lvl="1" indent="-285750">
              <a:buFont typeface="Arial" panose="020B0604020202020204" pitchFamily="34" charset="0"/>
              <a:buChar char="•"/>
            </a:pPr>
            <a:r>
              <a:rPr lang="en-GB"/>
              <a:t>Explain median and Gaussian filters, linking to similar time-series noise reduction techniques.</a:t>
            </a:r>
          </a:p>
          <a:p>
            <a:pPr>
              <a:buFont typeface="Arial" panose="020B0604020202020204" pitchFamily="34" charset="0"/>
              <a:buChar char="•"/>
            </a:pPr>
            <a:r>
              <a:rPr lang="en-GB" b="1"/>
              <a:t>Visual Comparisons</a:t>
            </a:r>
            <a:r>
              <a:rPr lang="en-GB"/>
              <a:t>:</a:t>
            </a:r>
          </a:p>
          <a:p>
            <a:pPr marL="742950" lvl="1" indent="-285750">
              <a:buFont typeface="Arial" panose="020B0604020202020204" pitchFamily="34" charset="0"/>
              <a:buChar char="•"/>
            </a:pPr>
            <a:r>
              <a:rPr lang="en-GB"/>
              <a:t>Show a noisy image before and after applying median and Gaussian filters.</a:t>
            </a:r>
          </a:p>
          <a:p>
            <a:r>
              <a:rPr lang="en-GB" b="1"/>
              <a:t>Visual Suggestion</a:t>
            </a:r>
            <a:r>
              <a:rPr lang="en-GB"/>
              <a:t>:</a:t>
            </a:r>
          </a:p>
          <a:p>
            <a:pPr>
              <a:buFont typeface="Arial" panose="020B0604020202020204" pitchFamily="34" charset="0"/>
              <a:buChar char="•"/>
            </a:pPr>
            <a:r>
              <a:rPr lang="en-GB"/>
              <a:t>Before-and-after images showing the impact of each technique.</a:t>
            </a:r>
          </a:p>
          <a:p>
            <a:endParaRPr lang="en-US"/>
          </a:p>
        </p:txBody>
      </p:sp>
      <p:sp>
        <p:nvSpPr>
          <p:cNvPr id="4" name="Slide Number Placeholder 3">
            <a:extLst>
              <a:ext uri="{FF2B5EF4-FFF2-40B4-BE49-F238E27FC236}">
                <a16:creationId xmlns:a16="http://schemas.microsoft.com/office/drawing/2014/main" id="{47C982FC-5CE5-9E70-A729-3A5CC99F84ED}"/>
              </a:ext>
            </a:extLst>
          </p:cNvPr>
          <p:cNvSpPr>
            <a:spLocks noGrp="1"/>
          </p:cNvSpPr>
          <p:nvPr>
            <p:ph type="sldNum" sz="quarter" idx="5"/>
          </p:nvPr>
        </p:nvSpPr>
        <p:spPr/>
        <p:txBody>
          <a:bodyPr/>
          <a:lstStyle/>
          <a:p>
            <a:fld id="{9E3519E5-025F-4B1C-8C8E-E5E4EA4A6412}" type="slidenum">
              <a:rPr lang="fr-CH" smtClean="0"/>
              <a:pPr/>
              <a:t>18</a:t>
            </a:fld>
            <a:endParaRPr lang="fr-CH"/>
          </a:p>
        </p:txBody>
      </p:sp>
    </p:spTree>
    <p:extLst>
      <p:ext uri="{BB962C8B-B14F-4D97-AF65-F5344CB8AC3E}">
        <p14:creationId xmlns:p14="http://schemas.microsoft.com/office/powerpoint/2010/main" val="3289723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Slide 5: Image Preprocessing Techniques</a:t>
            </a:r>
          </a:p>
          <a:p>
            <a:r>
              <a:rPr lang="en-GB" b="1"/>
              <a:t>Title</a:t>
            </a:r>
            <a:r>
              <a:rPr lang="en-GB"/>
              <a:t>: Image Preprocessing Techniques</a:t>
            </a:r>
          </a:p>
          <a:p>
            <a:pPr>
              <a:buFont typeface="Arial" panose="020B0604020202020204" pitchFamily="34" charset="0"/>
              <a:buChar char="•"/>
            </a:pPr>
            <a:r>
              <a:rPr lang="en-GB" b="1"/>
              <a:t>Enhancement</a:t>
            </a:r>
            <a:r>
              <a:rPr lang="en-GB"/>
              <a:t>:</a:t>
            </a:r>
          </a:p>
          <a:p>
            <a:pPr marL="742950" lvl="1" indent="-285750">
              <a:buFont typeface="Arial" panose="020B0604020202020204" pitchFamily="34" charset="0"/>
              <a:buChar char="•"/>
            </a:pPr>
            <a:r>
              <a:rPr lang="en-GB"/>
              <a:t>Introduce </a:t>
            </a:r>
            <a:r>
              <a:rPr lang="en-GB" b="1"/>
              <a:t>histogram equalization</a:t>
            </a:r>
            <a:r>
              <a:rPr lang="en-GB"/>
              <a:t> (improving contrast by spreading out intensity levels) and </a:t>
            </a:r>
            <a:r>
              <a:rPr lang="en-GB" b="1"/>
              <a:t>contrast adjustment</a:t>
            </a:r>
            <a:r>
              <a:rPr lang="en-GB"/>
              <a:t>.</a:t>
            </a:r>
          </a:p>
          <a:p>
            <a:pPr>
              <a:buFont typeface="Arial" panose="020B0604020202020204" pitchFamily="34" charset="0"/>
              <a:buChar char="•"/>
            </a:pPr>
            <a:r>
              <a:rPr lang="en-GB" b="1"/>
              <a:t>Noise Reduction</a:t>
            </a:r>
            <a:r>
              <a:rPr lang="en-GB"/>
              <a:t>:</a:t>
            </a:r>
          </a:p>
          <a:p>
            <a:pPr marL="742950" lvl="1" indent="-285750">
              <a:buFont typeface="Arial" panose="020B0604020202020204" pitchFamily="34" charset="0"/>
              <a:buChar char="•"/>
            </a:pPr>
            <a:r>
              <a:rPr lang="en-GB"/>
              <a:t>Explain median and Gaussian filters, linking to similar time-series noise reduction techniques.</a:t>
            </a:r>
          </a:p>
          <a:p>
            <a:pPr>
              <a:buFont typeface="Arial" panose="020B0604020202020204" pitchFamily="34" charset="0"/>
              <a:buChar char="•"/>
            </a:pPr>
            <a:r>
              <a:rPr lang="en-GB" b="1"/>
              <a:t>Visual Comparisons</a:t>
            </a:r>
            <a:r>
              <a:rPr lang="en-GB"/>
              <a:t>:</a:t>
            </a:r>
          </a:p>
          <a:p>
            <a:pPr marL="742950" lvl="1" indent="-285750">
              <a:buFont typeface="Arial" panose="020B0604020202020204" pitchFamily="34" charset="0"/>
              <a:buChar char="•"/>
            </a:pPr>
            <a:r>
              <a:rPr lang="en-GB"/>
              <a:t>Show a noisy image before and after applying median and Gaussian filters.</a:t>
            </a:r>
          </a:p>
          <a:p>
            <a:r>
              <a:rPr lang="en-GB" b="1"/>
              <a:t>Visual Suggestion</a:t>
            </a:r>
            <a:r>
              <a:rPr lang="en-GB"/>
              <a:t>:</a:t>
            </a:r>
          </a:p>
          <a:p>
            <a:pPr>
              <a:buFont typeface="Arial" panose="020B0604020202020204" pitchFamily="34" charset="0"/>
              <a:buChar char="•"/>
            </a:pPr>
            <a:r>
              <a:rPr lang="en-GB"/>
              <a:t>Before-and-after images showing the impact of each technique.</a:t>
            </a:r>
          </a:p>
          <a:p>
            <a:endParaRPr lang="en-US"/>
          </a:p>
        </p:txBody>
      </p:sp>
      <p:sp>
        <p:nvSpPr>
          <p:cNvPr id="4" name="Slide Number Placeholder 3"/>
          <p:cNvSpPr>
            <a:spLocks noGrp="1"/>
          </p:cNvSpPr>
          <p:nvPr>
            <p:ph type="sldNum" sz="quarter" idx="5"/>
          </p:nvPr>
        </p:nvSpPr>
        <p:spPr/>
        <p:txBody>
          <a:bodyPr/>
          <a:lstStyle/>
          <a:p>
            <a:fld id="{9E3519E5-025F-4B1C-8C8E-E5E4EA4A6412}" type="slidenum">
              <a:rPr lang="fr-CH" smtClean="0"/>
              <a:pPr/>
              <a:t>19</a:t>
            </a:fld>
            <a:endParaRPr lang="fr-CH"/>
          </a:p>
        </p:txBody>
      </p:sp>
    </p:spTree>
    <p:extLst>
      <p:ext uri="{BB962C8B-B14F-4D97-AF65-F5344CB8AC3E}">
        <p14:creationId xmlns:p14="http://schemas.microsoft.com/office/powerpoint/2010/main" val="640697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F1D6A-F656-D6E7-A793-337F6BB2A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C1ABB3-CBE8-082F-A516-4627248DAE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65526-6FA3-DF08-E90E-48D8A610C980}"/>
              </a:ext>
            </a:extLst>
          </p:cNvPr>
          <p:cNvSpPr>
            <a:spLocks noGrp="1"/>
          </p:cNvSpPr>
          <p:nvPr>
            <p:ph type="body" idx="1"/>
          </p:nvPr>
        </p:nvSpPr>
        <p:spPr/>
        <p:txBody>
          <a:bodyPr/>
          <a:lstStyle/>
          <a:p>
            <a:r>
              <a:rPr lang="en-GB" b="1"/>
              <a:t>Slide 5: Image Preprocessing Techniques</a:t>
            </a:r>
          </a:p>
          <a:p>
            <a:r>
              <a:rPr lang="en-GB" b="1"/>
              <a:t>Title</a:t>
            </a:r>
            <a:r>
              <a:rPr lang="en-GB"/>
              <a:t>: Image Preprocessing Techniques</a:t>
            </a:r>
          </a:p>
          <a:p>
            <a:pPr>
              <a:buFont typeface="Arial" panose="020B0604020202020204" pitchFamily="34" charset="0"/>
              <a:buChar char="•"/>
            </a:pPr>
            <a:r>
              <a:rPr lang="en-GB" b="1"/>
              <a:t>Enhancement</a:t>
            </a:r>
            <a:r>
              <a:rPr lang="en-GB"/>
              <a:t>:</a:t>
            </a:r>
          </a:p>
          <a:p>
            <a:pPr marL="742950" lvl="1" indent="-285750">
              <a:buFont typeface="Arial" panose="020B0604020202020204" pitchFamily="34" charset="0"/>
              <a:buChar char="•"/>
            </a:pPr>
            <a:r>
              <a:rPr lang="en-GB"/>
              <a:t>Introduce </a:t>
            </a:r>
            <a:r>
              <a:rPr lang="en-GB" b="1"/>
              <a:t>histogram equalization</a:t>
            </a:r>
            <a:r>
              <a:rPr lang="en-GB"/>
              <a:t> (improving contrast by spreading out intensity levels) and </a:t>
            </a:r>
            <a:r>
              <a:rPr lang="en-GB" b="1"/>
              <a:t>contrast adjustment</a:t>
            </a:r>
            <a:r>
              <a:rPr lang="en-GB"/>
              <a:t>.</a:t>
            </a:r>
          </a:p>
          <a:p>
            <a:pPr>
              <a:buFont typeface="Arial" panose="020B0604020202020204" pitchFamily="34" charset="0"/>
              <a:buChar char="•"/>
            </a:pPr>
            <a:r>
              <a:rPr lang="en-GB" b="1"/>
              <a:t>Noise Reduction</a:t>
            </a:r>
            <a:r>
              <a:rPr lang="en-GB"/>
              <a:t>:</a:t>
            </a:r>
          </a:p>
          <a:p>
            <a:pPr marL="742950" lvl="1" indent="-285750">
              <a:buFont typeface="Arial" panose="020B0604020202020204" pitchFamily="34" charset="0"/>
              <a:buChar char="•"/>
            </a:pPr>
            <a:r>
              <a:rPr lang="en-GB"/>
              <a:t>Explain median and Gaussian filters, linking to similar time-series noise reduction techniques.</a:t>
            </a:r>
          </a:p>
          <a:p>
            <a:pPr>
              <a:buFont typeface="Arial" panose="020B0604020202020204" pitchFamily="34" charset="0"/>
              <a:buChar char="•"/>
            </a:pPr>
            <a:r>
              <a:rPr lang="en-GB" b="1"/>
              <a:t>Visual Comparisons</a:t>
            </a:r>
            <a:r>
              <a:rPr lang="en-GB"/>
              <a:t>:</a:t>
            </a:r>
          </a:p>
          <a:p>
            <a:pPr marL="742950" lvl="1" indent="-285750">
              <a:buFont typeface="Arial" panose="020B0604020202020204" pitchFamily="34" charset="0"/>
              <a:buChar char="•"/>
            </a:pPr>
            <a:r>
              <a:rPr lang="en-GB"/>
              <a:t>Show a noisy image before and after applying median and Gaussian filters.</a:t>
            </a:r>
          </a:p>
          <a:p>
            <a:r>
              <a:rPr lang="en-GB" b="1"/>
              <a:t>Visual Suggestion</a:t>
            </a:r>
            <a:r>
              <a:rPr lang="en-GB"/>
              <a:t>:</a:t>
            </a:r>
          </a:p>
          <a:p>
            <a:pPr>
              <a:buFont typeface="Arial" panose="020B0604020202020204" pitchFamily="34" charset="0"/>
              <a:buChar char="•"/>
            </a:pPr>
            <a:r>
              <a:rPr lang="en-GB"/>
              <a:t>Before-and-after images showing the impact of each technique.</a:t>
            </a:r>
          </a:p>
          <a:p>
            <a:endParaRPr lang="en-US"/>
          </a:p>
        </p:txBody>
      </p:sp>
      <p:sp>
        <p:nvSpPr>
          <p:cNvPr id="4" name="Slide Number Placeholder 3">
            <a:extLst>
              <a:ext uri="{FF2B5EF4-FFF2-40B4-BE49-F238E27FC236}">
                <a16:creationId xmlns:a16="http://schemas.microsoft.com/office/drawing/2014/main" id="{4A5184AD-7A03-75B4-CDC1-160BCD39F8B4}"/>
              </a:ext>
            </a:extLst>
          </p:cNvPr>
          <p:cNvSpPr>
            <a:spLocks noGrp="1"/>
          </p:cNvSpPr>
          <p:nvPr>
            <p:ph type="sldNum" sz="quarter" idx="5"/>
          </p:nvPr>
        </p:nvSpPr>
        <p:spPr/>
        <p:txBody>
          <a:bodyPr/>
          <a:lstStyle/>
          <a:p>
            <a:fld id="{9E3519E5-025F-4B1C-8C8E-E5E4EA4A6412}" type="slidenum">
              <a:rPr lang="fr-CH" smtClean="0"/>
              <a:pPr/>
              <a:t>20</a:t>
            </a:fld>
            <a:endParaRPr lang="fr-CH"/>
          </a:p>
        </p:txBody>
      </p:sp>
    </p:spTree>
    <p:extLst>
      <p:ext uri="{BB962C8B-B14F-4D97-AF65-F5344CB8AC3E}">
        <p14:creationId xmlns:p14="http://schemas.microsoft.com/office/powerpoint/2010/main" val="4027956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Basics of Frequency Domain Filtering</a:t>
            </a:r>
          </a:p>
          <a:p>
            <a:pPr>
              <a:buFont typeface="Arial" panose="020B0604020202020204" pitchFamily="34" charset="0"/>
              <a:buChar char="•"/>
            </a:pPr>
            <a:r>
              <a:rPr lang="en-GB"/>
              <a:t>In the </a:t>
            </a:r>
            <a:r>
              <a:rPr lang="en-GB" b="1"/>
              <a:t>frequency domain</a:t>
            </a:r>
            <a:r>
              <a:rPr lang="en-GB"/>
              <a:t>, an image is represented by its </a:t>
            </a:r>
            <a:r>
              <a:rPr lang="en-GB" b="1"/>
              <a:t>spatial frequency components</a:t>
            </a:r>
            <a:r>
              <a:rPr lang="en-GB"/>
              <a:t>:</a:t>
            </a:r>
          </a:p>
          <a:p>
            <a:pPr marL="742950" lvl="1" indent="-285750">
              <a:buFont typeface="Arial" panose="020B0604020202020204" pitchFamily="34" charset="0"/>
              <a:buChar char="•"/>
            </a:pPr>
            <a:r>
              <a:rPr lang="en-GB" b="1"/>
              <a:t>Low frequencies</a:t>
            </a:r>
            <a:r>
              <a:rPr lang="en-GB"/>
              <a:t>: Represent smooth areas or overall illumination (large-scale structures).</a:t>
            </a:r>
          </a:p>
          <a:p>
            <a:pPr marL="742950" lvl="1" indent="-285750">
              <a:buFont typeface="Arial" panose="020B0604020202020204" pitchFamily="34" charset="0"/>
              <a:buChar char="•"/>
            </a:pPr>
            <a:r>
              <a:rPr lang="en-GB" b="1"/>
              <a:t>High frequencies</a:t>
            </a:r>
            <a:r>
              <a:rPr lang="en-GB"/>
              <a:t>: Represent rapid intensity changes, such as edges and fine details.</a:t>
            </a:r>
          </a:p>
          <a:p>
            <a:pPr>
              <a:buFont typeface="Arial" panose="020B0604020202020204" pitchFamily="34" charset="0"/>
              <a:buChar char="•"/>
            </a:pPr>
            <a:r>
              <a:rPr lang="en-GB" b="1"/>
              <a:t>Filtering Process</a:t>
            </a:r>
            <a:r>
              <a:rPr lang="en-GB"/>
              <a:t>:</a:t>
            </a:r>
          </a:p>
          <a:p>
            <a:pPr marL="742950" lvl="1" indent="-285750">
              <a:buFont typeface="Arial" panose="020B0604020202020204" pitchFamily="34" charset="0"/>
              <a:buChar char="•"/>
            </a:pPr>
            <a:r>
              <a:rPr lang="en-GB"/>
              <a:t>Perform a 2D Fourier Transform to convert the image from the spatial domain to the frequency domain.</a:t>
            </a:r>
          </a:p>
          <a:p>
            <a:pPr marL="742950" lvl="1" indent="-285750">
              <a:buFont typeface="Arial" panose="020B0604020202020204" pitchFamily="34" charset="0"/>
              <a:buChar char="•"/>
            </a:pPr>
            <a:r>
              <a:rPr lang="en-GB"/>
              <a:t>Modify the frequency components using a filter.</a:t>
            </a:r>
          </a:p>
          <a:p>
            <a:pPr marL="742950" lvl="1" indent="-285750">
              <a:buFont typeface="Arial" panose="020B0604020202020204" pitchFamily="34" charset="0"/>
              <a:buChar char="•"/>
            </a:pPr>
            <a:r>
              <a:rPr lang="en-GB"/>
              <a:t>Perform an Inverse Fourier Transform to return to the spatial domain.</a:t>
            </a:r>
          </a:p>
          <a:p>
            <a:endParaRPr lang="en-US"/>
          </a:p>
        </p:txBody>
      </p:sp>
      <p:sp>
        <p:nvSpPr>
          <p:cNvPr id="4" name="Slide Number Placeholder 3"/>
          <p:cNvSpPr>
            <a:spLocks noGrp="1"/>
          </p:cNvSpPr>
          <p:nvPr>
            <p:ph type="sldNum" sz="quarter" idx="5"/>
          </p:nvPr>
        </p:nvSpPr>
        <p:spPr/>
        <p:txBody>
          <a:bodyPr/>
          <a:lstStyle/>
          <a:p>
            <a:fld id="{9E3519E5-025F-4B1C-8C8E-E5E4EA4A6412}" type="slidenum">
              <a:rPr lang="fr-CH" smtClean="0"/>
              <a:pPr/>
              <a:t>21</a:t>
            </a:fld>
            <a:endParaRPr lang="fr-CH"/>
          </a:p>
        </p:txBody>
      </p:sp>
    </p:spTree>
    <p:extLst>
      <p:ext uri="{BB962C8B-B14F-4D97-AF65-F5344CB8AC3E}">
        <p14:creationId xmlns:p14="http://schemas.microsoft.com/office/powerpoint/2010/main" val="2134167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70A00-5CCB-72A8-8BBC-C230BF6C7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7DF940-ACEF-A2B7-2F99-4684958DF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170E5-EF93-151F-363B-12D967F496E5}"/>
              </a:ext>
            </a:extLst>
          </p:cNvPr>
          <p:cNvSpPr>
            <a:spLocks noGrp="1"/>
          </p:cNvSpPr>
          <p:nvPr>
            <p:ph type="body" idx="1"/>
          </p:nvPr>
        </p:nvSpPr>
        <p:spPr/>
        <p:txBody>
          <a:bodyPr/>
          <a:lstStyle/>
          <a:p>
            <a:r>
              <a:rPr lang="en-GB" b="1"/>
              <a:t>Slide 6: Frequency Domain in Image Processing</a:t>
            </a:r>
          </a:p>
          <a:p>
            <a:r>
              <a:rPr lang="en-GB" b="1"/>
              <a:t>Title</a:t>
            </a:r>
            <a:r>
              <a:rPr lang="en-GB"/>
              <a:t>: Frequency Domain in Image Processing</a:t>
            </a:r>
          </a:p>
          <a:p>
            <a:pPr>
              <a:buFont typeface="Arial" panose="020B0604020202020204" pitchFamily="34" charset="0"/>
              <a:buChar char="•"/>
            </a:pPr>
            <a:r>
              <a:rPr lang="en-GB" b="1"/>
              <a:t>Introduction to Fourier Transform for Images</a:t>
            </a:r>
            <a:r>
              <a:rPr lang="en-GB"/>
              <a:t>:</a:t>
            </a:r>
          </a:p>
          <a:p>
            <a:pPr marL="742950" lvl="1" indent="-285750">
              <a:buFont typeface="Arial" panose="020B0604020202020204" pitchFamily="34" charset="0"/>
              <a:buChar char="•"/>
            </a:pPr>
            <a:r>
              <a:rPr lang="en-GB"/>
              <a:t>Describe how the Fourier transform decomposes an image into its frequency components. High frequencies represent sharp changes (like edges), and low frequencies represent smooth regions.</a:t>
            </a:r>
          </a:p>
          <a:p>
            <a:pPr>
              <a:buFont typeface="Arial" panose="020B0604020202020204" pitchFamily="34" charset="0"/>
              <a:buChar char="•"/>
            </a:pPr>
            <a:r>
              <a:rPr lang="en-GB" b="1"/>
              <a:t>Low-Pass and High-Pass Filters</a:t>
            </a:r>
            <a:r>
              <a:rPr lang="en-GB"/>
              <a:t>:</a:t>
            </a:r>
          </a:p>
          <a:p>
            <a:pPr marL="742950" lvl="1" indent="-285750">
              <a:buFont typeface="Arial" panose="020B0604020202020204" pitchFamily="34" charset="0"/>
              <a:buChar char="•"/>
            </a:pPr>
            <a:r>
              <a:rPr lang="en-GB"/>
              <a:t>Low-pass filters remove high-frequency content to smooth the image, while high-pass filters enhance details by removing low-frequency content.</a:t>
            </a:r>
          </a:p>
          <a:p>
            <a:pPr>
              <a:buFont typeface="Arial" panose="020B0604020202020204" pitchFamily="34" charset="0"/>
              <a:buChar char="•"/>
            </a:pPr>
            <a:r>
              <a:rPr lang="en-GB" b="1"/>
              <a:t>Signal Processing Tie-In</a:t>
            </a:r>
            <a:r>
              <a:rPr lang="en-GB"/>
              <a:t>:</a:t>
            </a:r>
          </a:p>
          <a:p>
            <a:pPr marL="742950" lvl="1" indent="-285750">
              <a:buFont typeface="Arial" panose="020B0604020202020204" pitchFamily="34" charset="0"/>
              <a:buChar char="•"/>
            </a:pPr>
            <a:r>
              <a:rPr lang="en-GB"/>
              <a:t>“Just like in signal processing, we use frequency-based filters to manipulate and enhance specific aspects of images.”</a:t>
            </a:r>
          </a:p>
          <a:p>
            <a:r>
              <a:rPr lang="en-GB" b="1"/>
              <a:t>Visual Suggestion</a:t>
            </a:r>
            <a:r>
              <a:rPr lang="en-GB"/>
              <a:t>:</a:t>
            </a:r>
          </a:p>
          <a:p>
            <a:pPr>
              <a:buFont typeface="Arial" panose="020B0604020202020204" pitchFamily="34" charset="0"/>
              <a:buChar char="•"/>
            </a:pPr>
            <a:r>
              <a:rPr lang="en-GB"/>
              <a:t>Show an image, its frequency domain representation, and the effects of low-pass and high-pass filters.</a:t>
            </a:r>
          </a:p>
          <a:p>
            <a:endParaRPr lang="en-US"/>
          </a:p>
        </p:txBody>
      </p:sp>
      <p:sp>
        <p:nvSpPr>
          <p:cNvPr id="4" name="Slide Number Placeholder 3">
            <a:extLst>
              <a:ext uri="{FF2B5EF4-FFF2-40B4-BE49-F238E27FC236}">
                <a16:creationId xmlns:a16="http://schemas.microsoft.com/office/drawing/2014/main" id="{0618D2C2-0330-D1FF-146E-E33984EA8A23}"/>
              </a:ext>
            </a:extLst>
          </p:cNvPr>
          <p:cNvSpPr>
            <a:spLocks noGrp="1"/>
          </p:cNvSpPr>
          <p:nvPr>
            <p:ph type="sldNum" sz="quarter" idx="5"/>
          </p:nvPr>
        </p:nvSpPr>
        <p:spPr/>
        <p:txBody>
          <a:bodyPr/>
          <a:lstStyle/>
          <a:p>
            <a:fld id="{9E3519E5-025F-4B1C-8C8E-E5E4EA4A6412}" type="slidenum">
              <a:rPr lang="fr-CH" smtClean="0"/>
              <a:pPr/>
              <a:t>22</a:t>
            </a:fld>
            <a:endParaRPr lang="fr-CH"/>
          </a:p>
        </p:txBody>
      </p:sp>
    </p:spTree>
    <p:extLst>
      <p:ext uri="{BB962C8B-B14F-4D97-AF65-F5344CB8AC3E}">
        <p14:creationId xmlns:p14="http://schemas.microsoft.com/office/powerpoint/2010/main" val="2230956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57200" y="719138"/>
            <a:ext cx="6400800" cy="3602037"/>
          </a:xfrm>
        </p:spPr>
      </p:sp>
      <p:sp>
        <p:nvSpPr>
          <p:cNvPr id="3" name="Espace réservé des commentaires 2"/>
          <p:cNvSpPr>
            <a:spLocks noGrp="1"/>
          </p:cNvSpPr>
          <p:nvPr>
            <p:ph type="body" idx="1"/>
          </p:nvPr>
        </p:nvSpPr>
        <p:spPr/>
        <p:txBody>
          <a:bodyPr/>
          <a:lstStyle/>
          <a:p>
            <a:pPr marL="0" indent="0">
              <a:buFontTx/>
              <a:buNone/>
            </a:pPr>
            <a:endParaRPr lang="fr-CH" sz="800"/>
          </a:p>
        </p:txBody>
      </p:sp>
      <p:sp>
        <p:nvSpPr>
          <p:cNvPr id="4" name="Espace réservé du numéro de diapositive 3"/>
          <p:cNvSpPr>
            <a:spLocks noGrp="1"/>
          </p:cNvSpPr>
          <p:nvPr>
            <p:ph type="sldNum" sz="quarter" idx="10"/>
          </p:nvPr>
        </p:nvSpPr>
        <p:spPr/>
        <p:txBody>
          <a:bodyPr/>
          <a:lstStyle/>
          <a:p>
            <a:fld id="{9E3519E5-025F-4B1C-8C8E-E5E4EA4A6412}" type="slidenum">
              <a:rPr lang="fr-CH" smtClean="0"/>
              <a:pPr/>
              <a:t>2</a:t>
            </a:fld>
            <a:endParaRPr lang="fr-CH"/>
          </a:p>
        </p:txBody>
      </p:sp>
    </p:spTree>
    <p:extLst>
      <p:ext uri="{BB962C8B-B14F-4D97-AF65-F5344CB8AC3E}">
        <p14:creationId xmlns:p14="http://schemas.microsoft.com/office/powerpoint/2010/main" val="1760160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F1616-92B1-D75D-8342-1CD02B830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794C3-92DD-A655-81A8-5723AA7D9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80D2AB-0F49-E981-4108-3C6BAFD4EF69}"/>
              </a:ext>
            </a:extLst>
          </p:cNvPr>
          <p:cNvSpPr>
            <a:spLocks noGrp="1"/>
          </p:cNvSpPr>
          <p:nvPr>
            <p:ph type="body" idx="1"/>
          </p:nvPr>
        </p:nvSpPr>
        <p:spPr/>
        <p:txBody>
          <a:bodyPr/>
          <a:lstStyle/>
          <a:p>
            <a:r>
              <a:rPr lang="en-US"/>
              <a:t>High pass means </a:t>
            </a:r>
            <a:r>
              <a:rPr lang="en-US" b="1">
                <a:solidFill>
                  <a:srgbClr val="C00000"/>
                </a:solidFill>
              </a:rPr>
              <a:t>high frequency are ALLOWED TO PASS</a:t>
            </a:r>
            <a:endParaRPr lang="en-US">
              <a:solidFill>
                <a:srgbClr val="C00000"/>
              </a:solidFill>
            </a:endParaRPr>
          </a:p>
        </p:txBody>
      </p:sp>
      <p:sp>
        <p:nvSpPr>
          <p:cNvPr id="4" name="Slide Number Placeholder 3">
            <a:extLst>
              <a:ext uri="{FF2B5EF4-FFF2-40B4-BE49-F238E27FC236}">
                <a16:creationId xmlns:a16="http://schemas.microsoft.com/office/drawing/2014/main" id="{04AC21E2-7B8C-9A73-ECEC-A234CCD38088}"/>
              </a:ext>
            </a:extLst>
          </p:cNvPr>
          <p:cNvSpPr>
            <a:spLocks noGrp="1"/>
          </p:cNvSpPr>
          <p:nvPr>
            <p:ph type="sldNum" sz="quarter" idx="5"/>
          </p:nvPr>
        </p:nvSpPr>
        <p:spPr/>
        <p:txBody>
          <a:bodyPr/>
          <a:lstStyle/>
          <a:p>
            <a:fld id="{9E3519E5-025F-4B1C-8C8E-E5E4EA4A6412}" type="slidenum">
              <a:rPr lang="fr-CH" smtClean="0"/>
              <a:pPr/>
              <a:t>23</a:t>
            </a:fld>
            <a:endParaRPr lang="fr-CH"/>
          </a:p>
        </p:txBody>
      </p:sp>
    </p:spTree>
    <p:extLst>
      <p:ext uri="{BB962C8B-B14F-4D97-AF65-F5344CB8AC3E}">
        <p14:creationId xmlns:p14="http://schemas.microsoft.com/office/powerpoint/2010/main" val="310599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67566-097C-0D63-3D17-701C27731E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097549-C949-C19D-EEC3-02DFD039FE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B0EB0-6E01-613B-53C1-931EE06FD991}"/>
              </a:ext>
            </a:extLst>
          </p:cNvPr>
          <p:cNvSpPr>
            <a:spLocks noGrp="1"/>
          </p:cNvSpPr>
          <p:nvPr>
            <p:ph type="body" idx="1"/>
          </p:nvPr>
        </p:nvSpPr>
        <p:spPr/>
        <p:txBody>
          <a:bodyPr/>
          <a:lstStyle/>
          <a:p>
            <a:r>
              <a:rPr lang="en-GB" b="1"/>
              <a:t>Slide 7: Practical Demonstration - Frequency Filtering</a:t>
            </a:r>
          </a:p>
          <a:p>
            <a:r>
              <a:rPr lang="en-GB" b="1"/>
              <a:t>Title</a:t>
            </a:r>
            <a:r>
              <a:rPr lang="en-GB"/>
              <a:t>: Practical Demonstration - Frequency Filtering</a:t>
            </a:r>
          </a:p>
          <a:p>
            <a:pPr>
              <a:buFont typeface="Arial" panose="020B0604020202020204" pitchFamily="34" charset="0"/>
              <a:buChar char="•"/>
            </a:pPr>
            <a:r>
              <a:rPr lang="en-GB" b="1"/>
              <a:t>Example</a:t>
            </a:r>
            <a:r>
              <a:rPr lang="en-GB"/>
              <a:t>:</a:t>
            </a:r>
          </a:p>
          <a:p>
            <a:pPr marL="742950" lvl="1" indent="-285750">
              <a:buFont typeface="Arial" panose="020B0604020202020204" pitchFamily="34" charset="0"/>
              <a:buChar char="•"/>
            </a:pPr>
            <a:r>
              <a:rPr lang="en-GB"/>
              <a:t>Display an image with high-frequency noise, such as a textured background.</a:t>
            </a:r>
          </a:p>
          <a:p>
            <a:pPr>
              <a:buFont typeface="Arial" panose="020B0604020202020204" pitchFamily="34" charset="0"/>
              <a:buChar char="•"/>
            </a:pPr>
            <a:r>
              <a:rPr lang="en-GB" b="1"/>
              <a:t>Filtering</a:t>
            </a:r>
            <a:r>
              <a:rPr lang="en-GB"/>
              <a:t>:</a:t>
            </a:r>
          </a:p>
          <a:p>
            <a:pPr marL="742950" lvl="1" indent="-285750">
              <a:buFont typeface="Arial" panose="020B0604020202020204" pitchFamily="34" charset="0"/>
              <a:buChar char="•"/>
            </a:pPr>
            <a:r>
              <a:rPr lang="en-GB"/>
              <a:t>Demonstrate how applying a low-pass filter smooths out high-frequency noise, and how a high-pass filter enhances edges and details.</a:t>
            </a:r>
          </a:p>
          <a:p>
            <a:pPr>
              <a:buFont typeface="Arial" panose="020B0604020202020204" pitchFamily="34" charset="0"/>
              <a:buChar char="•"/>
            </a:pPr>
            <a:r>
              <a:rPr lang="en-GB" b="1"/>
              <a:t>Visual Explanation</a:t>
            </a:r>
            <a:r>
              <a:rPr lang="en-GB"/>
              <a:t>:</a:t>
            </a:r>
          </a:p>
          <a:p>
            <a:pPr marL="742950" lvl="1" indent="-285750">
              <a:buFont typeface="Arial" panose="020B0604020202020204" pitchFamily="34" charset="0"/>
              <a:buChar char="•"/>
            </a:pPr>
            <a:r>
              <a:rPr lang="en-GB"/>
              <a:t>Explain how this approach is similar to reducing noise in signals by focusing on specific frequency ranges.</a:t>
            </a:r>
          </a:p>
          <a:p>
            <a:r>
              <a:rPr lang="en-GB" b="1"/>
              <a:t>Visual Suggestion</a:t>
            </a:r>
            <a:r>
              <a:rPr lang="en-GB"/>
              <a:t>:</a:t>
            </a:r>
          </a:p>
          <a:p>
            <a:pPr>
              <a:buFont typeface="Arial" panose="020B0604020202020204" pitchFamily="34" charset="0"/>
              <a:buChar char="•"/>
            </a:pPr>
            <a:r>
              <a:rPr lang="en-GB"/>
              <a:t>Show a single image with high-frequency noise, then display the results of applying both low-pass and high-pass filters.</a:t>
            </a:r>
          </a:p>
          <a:p>
            <a:endParaRPr lang="en-US"/>
          </a:p>
        </p:txBody>
      </p:sp>
      <p:sp>
        <p:nvSpPr>
          <p:cNvPr id="4" name="Slide Number Placeholder 3">
            <a:extLst>
              <a:ext uri="{FF2B5EF4-FFF2-40B4-BE49-F238E27FC236}">
                <a16:creationId xmlns:a16="http://schemas.microsoft.com/office/drawing/2014/main" id="{349FD13C-7777-F62E-ADAB-CE6A57D2BA09}"/>
              </a:ext>
            </a:extLst>
          </p:cNvPr>
          <p:cNvSpPr>
            <a:spLocks noGrp="1"/>
          </p:cNvSpPr>
          <p:nvPr>
            <p:ph type="sldNum" sz="quarter" idx="5"/>
          </p:nvPr>
        </p:nvSpPr>
        <p:spPr/>
        <p:txBody>
          <a:bodyPr/>
          <a:lstStyle/>
          <a:p>
            <a:fld id="{9E3519E5-025F-4B1C-8C8E-E5E4EA4A6412}" type="slidenum">
              <a:rPr lang="fr-CH" smtClean="0"/>
              <a:pPr/>
              <a:t>24</a:t>
            </a:fld>
            <a:endParaRPr lang="fr-CH"/>
          </a:p>
        </p:txBody>
      </p:sp>
    </p:spTree>
    <p:extLst>
      <p:ext uri="{BB962C8B-B14F-4D97-AF65-F5344CB8AC3E}">
        <p14:creationId xmlns:p14="http://schemas.microsoft.com/office/powerpoint/2010/main" val="3016685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0F251-DE8D-FA13-8BAC-B398A3965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1C8AF-1851-B551-DDEE-A6CF67082A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E24A89-D575-F078-C986-CADB0E4AB64B}"/>
              </a:ext>
            </a:extLst>
          </p:cNvPr>
          <p:cNvSpPr>
            <a:spLocks noGrp="1"/>
          </p:cNvSpPr>
          <p:nvPr>
            <p:ph type="body" idx="1"/>
          </p:nvPr>
        </p:nvSpPr>
        <p:spPr/>
        <p:txBody>
          <a:bodyPr/>
          <a:lstStyle/>
          <a:p>
            <a:r>
              <a:rPr lang="en-GB" b="1"/>
              <a:t>Slide 7: Practical Demonstration - Frequency Filtering</a:t>
            </a:r>
          </a:p>
          <a:p>
            <a:r>
              <a:rPr lang="en-GB" b="1"/>
              <a:t>Title</a:t>
            </a:r>
            <a:r>
              <a:rPr lang="en-GB"/>
              <a:t>: Practical Demonstration - Frequency Filtering</a:t>
            </a:r>
          </a:p>
          <a:p>
            <a:pPr>
              <a:buFont typeface="Arial" panose="020B0604020202020204" pitchFamily="34" charset="0"/>
              <a:buChar char="•"/>
            </a:pPr>
            <a:r>
              <a:rPr lang="en-GB" b="1"/>
              <a:t>Example</a:t>
            </a:r>
            <a:r>
              <a:rPr lang="en-GB"/>
              <a:t>:</a:t>
            </a:r>
          </a:p>
          <a:p>
            <a:pPr marL="742950" lvl="1" indent="-285750">
              <a:buFont typeface="Arial" panose="020B0604020202020204" pitchFamily="34" charset="0"/>
              <a:buChar char="•"/>
            </a:pPr>
            <a:r>
              <a:rPr lang="en-GB"/>
              <a:t>Display an image with high-frequency noise, such as a textured background.</a:t>
            </a:r>
          </a:p>
          <a:p>
            <a:pPr>
              <a:buFont typeface="Arial" panose="020B0604020202020204" pitchFamily="34" charset="0"/>
              <a:buChar char="•"/>
            </a:pPr>
            <a:r>
              <a:rPr lang="en-GB" b="1"/>
              <a:t>Filtering</a:t>
            </a:r>
            <a:r>
              <a:rPr lang="en-GB"/>
              <a:t>:</a:t>
            </a:r>
          </a:p>
          <a:p>
            <a:pPr marL="742950" lvl="1" indent="-285750">
              <a:buFont typeface="Arial" panose="020B0604020202020204" pitchFamily="34" charset="0"/>
              <a:buChar char="•"/>
            </a:pPr>
            <a:r>
              <a:rPr lang="en-GB"/>
              <a:t>Demonstrate how applying a low-pass filter smooths out high-frequency noise, and how a high-pass filter enhances edges and details.</a:t>
            </a:r>
          </a:p>
          <a:p>
            <a:pPr>
              <a:buFont typeface="Arial" panose="020B0604020202020204" pitchFamily="34" charset="0"/>
              <a:buChar char="•"/>
            </a:pPr>
            <a:r>
              <a:rPr lang="en-GB" b="1"/>
              <a:t>Visual Explanation</a:t>
            </a:r>
            <a:r>
              <a:rPr lang="en-GB"/>
              <a:t>:</a:t>
            </a:r>
          </a:p>
          <a:p>
            <a:pPr marL="742950" lvl="1" indent="-285750">
              <a:buFont typeface="Arial" panose="020B0604020202020204" pitchFamily="34" charset="0"/>
              <a:buChar char="•"/>
            </a:pPr>
            <a:r>
              <a:rPr lang="en-GB"/>
              <a:t>Explain how this approach is similar to reducing noise in signals by focusing on specific frequency ranges.</a:t>
            </a:r>
          </a:p>
          <a:p>
            <a:r>
              <a:rPr lang="en-GB" b="1"/>
              <a:t>Visual Suggestion</a:t>
            </a:r>
            <a:r>
              <a:rPr lang="en-GB"/>
              <a:t>:</a:t>
            </a:r>
          </a:p>
          <a:p>
            <a:pPr>
              <a:buFont typeface="Arial" panose="020B0604020202020204" pitchFamily="34" charset="0"/>
              <a:buChar char="•"/>
            </a:pPr>
            <a:r>
              <a:rPr lang="en-GB"/>
              <a:t>Show a single image with high-frequency noise, then display the results of applying both low-pass and high-pass filters.</a:t>
            </a:r>
          </a:p>
          <a:p>
            <a:endParaRPr lang="en-US"/>
          </a:p>
        </p:txBody>
      </p:sp>
      <p:sp>
        <p:nvSpPr>
          <p:cNvPr id="4" name="Slide Number Placeholder 3">
            <a:extLst>
              <a:ext uri="{FF2B5EF4-FFF2-40B4-BE49-F238E27FC236}">
                <a16:creationId xmlns:a16="http://schemas.microsoft.com/office/drawing/2014/main" id="{3C757EB1-0AEC-7A98-9911-72FB4E3C9487}"/>
              </a:ext>
            </a:extLst>
          </p:cNvPr>
          <p:cNvSpPr>
            <a:spLocks noGrp="1"/>
          </p:cNvSpPr>
          <p:nvPr>
            <p:ph type="sldNum" sz="quarter" idx="5"/>
          </p:nvPr>
        </p:nvSpPr>
        <p:spPr/>
        <p:txBody>
          <a:bodyPr/>
          <a:lstStyle/>
          <a:p>
            <a:fld id="{9E3519E5-025F-4B1C-8C8E-E5E4EA4A6412}" type="slidenum">
              <a:rPr lang="fr-CH" smtClean="0"/>
              <a:pPr/>
              <a:t>25</a:t>
            </a:fld>
            <a:endParaRPr lang="fr-CH"/>
          </a:p>
        </p:txBody>
      </p:sp>
    </p:spTree>
    <p:extLst>
      <p:ext uri="{BB962C8B-B14F-4D97-AF65-F5344CB8AC3E}">
        <p14:creationId xmlns:p14="http://schemas.microsoft.com/office/powerpoint/2010/main" val="1587520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0EDE2-4CAB-5083-40B1-5D556584B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35D74-E38E-8A05-9CD5-2DFACDFE7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7A7623-1266-98CD-4914-00F890593EEE}"/>
              </a:ext>
            </a:extLst>
          </p:cNvPr>
          <p:cNvSpPr>
            <a:spLocks noGrp="1"/>
          </p:cNvSpPr>
          <p:nvPr>
            <p:ph type="body" idx="1"/>
          </p:nvPr>
        </p:nvSpPr>
        <p:spPr/>
        <p:txBody>
          <a:bodyPr/>
          <a:lstStyle/>
          <a:p>
            <a:r>
              <a:rPr lang="en-GB" b="1"/>
              <a:t>Slide 7: Practical Demonstration - Frequency Filtering</a:t>
            </a:r>
          </a:p>
          <a:p>
            <a:r>
              <a:rPr lang="en-GB" b="1"/>
              <a:t>Title</a:t>
            </a:r>
            <a:r>
              <a:rPr lang="en-GB"/>
              <a:t>: Practical Demonstration - Frequency Filtering</a:t>
            </a:r>
          </a:p>
          <a:p>
            <a:pPr>
              <a:buFont typeface="Arial" panose="020B0604020202020204" pitchFamily="34" charset="0"/>
              <a:buChar char="•"/>
            </a:pPr>
            <a:r>
              <a:rPr lang="en-GB" b="1"/>
              <a:t>Example</a:t>
            </a:r>
            <a:r>
              <a:rPr lang="en-GB"/>
              <a:t>:</a:t>
            </a:r>
          </a:p>
          <a:p>
            <a:pPr marL="742950" lvl="1" indent="-285750">
              <a:buFont typeface="Arial" panose="020B0604020202020204" pitchFamily="34" charset="0"/>
              <a:buChar char="•"/>
            </a:pPr>
            <a:r>
              <a:rPr lang="en-GB"/>
              <a:t>Display an image with high-frequency noise, such as a textured background.</a:t>
            </a:r>
          </a:p>
          <a:p>
            <a:pPr>
              <a:buFont typeface="Arial" panose="020B0604020202020204" pitchFamily="34" charset="0"/>
              <a:buChar char="•"/>
            </a:pPr>
            <a:r>
              <a:rPr lang="en-GB" b="1"/>
              <a:t>Filtering</a:t>
            </a:r>
            <a:r>
              <a:rPr lang="en-GB"/>
              <a:t>:</a:t>
            </a:r>
          </a:p>
          <a:p>
            <a:pPr marL="742950" lvl="1" indent="-285750">
              <a:buFont typeface="Arial" panose="020B0604020202020204" pitchFamily="34" charset="0"/>
              <a:buChar char="•"/>
            </a:pPr>
            <a:r>
              <a:rPr lang="en-GB"/>
              <a:t>Demonstrate how applying a low-pass filter smooths out high-frequency noise, and how a high-pass filter enhances edges and details.</a:t>
            </a:r>
          </a:p>
          <a:p>
            <a:pPr>
              <a:buFont typeface="Arial" panose="020B0604020202020204" pitchFamily="34" charset="0"/>
              <a:buChar char="•"/>
            </a:pPr>
            <a:r>
              <a:rPr lang="en-GB" b="1"/>
              <a:t>Visual Explanation</a:t>
            </a:r>
            <a:r>
              <a:rPr lang="en-GB"/>
              <a:t>:</a:t>
            </a:r>
          </a:p>
          <a:p>
            <a:pPr marL="742950" lvl="1" indent="-285750">
              <a:buFont typeface="Arial" panose="020B0604020202020204" pitchFamily="34" charset="0"/>
              <a:buChar char="•"/>
            </a:pPr>
            <a:r>
              <a:rPr lang="en-GB"/>
              <a:t>Explain how this approach is similar to reducing noise in signals by focusing on specific frequency ranges.</a:t>
            </a:r>
          </a:p>
          <a:p>
            <a:r>
              <a:rPr lang="en-GB" b="1"/>
              <a:t>Visual Suggestion</a:t>
            </a:r>
            <a:r>
              <a:rPr lang="en-GB"/>
              <a:t>:</a:t>
            </a:r>
          </a:p>
          <a:p>
            <a:pPr>
              <a:buFont typeface="Arial" panose="020B0604020202020204" pitchFamily="34" charset="0"/>
              <a:buChar char="•"/>
            </a:pPr>
            <a:r>
              <a:rPr lang="en-GB"/>
              <a:t>Show a single image with high-frequency noise, then display the results of applying both low-pass and high-pass filters.</a:t>
            </a:r>
          </a:p>
          <a:p>
            <a:endParaRPr lang="en-US"/>
          </a:p>
        </p:txBody>
      </p:sp>
      <p:sp>
        <p:nvSpPr>
          <p:cNvPr id="4" name="Slide Number Placeholder 3">
            <a:extLst>
              <a:ext uri="{FF2B5EF4-FFF2-40B4-BE49-F238E27FC236}">
                <a16:creationId xmlns:a16="http://schemas.microsoft.com/office/drawing/2014/main" id="{2E57D343-41B9-0E01-1871-5C8285FA6B8F}"/>
              </a:ext>
            </a:extLst>
          </p:cNvPr>
          <p:cNvSpPr>
            <a:spLocks noGrp="1"/>
          </p:cNvSpPr>
          <p:nvPr>
            <p:ph type="sldNum" sz="quarter" idx="5"/>
          </p:nvPr>
        </p:nvSpPr>
        <p:spPr/>
        <p:txBody>
          <a:bodyPr/>
          <a:lstStyle/>
          <a:p>
            <a:fld id="{9E3519E5-025F-4B1C-8C8E-E5E4EA4A6412}" type="slidenum">
              <a:rPr lang="fr-CH" smtClean="0"/>
              <a:pPr/>
              <a:t>26</a:t>
            </a:fld>
            <a:endParaRPr lang="fr-CH"/>
          </a:p>
        </p:txBody>
      </p:sp>
    </p:spTree>
    <p:extLst>
      <p:ext uri="{BB962C8B-B14F-4D97-AF65-F5344CB8AC3E}">
        <p14:creationId xmlns:p14="http://schemas.microsoft.com/office/powerpoint/2010/main" val="4150975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53D49-63A0-97A3-3D10-A9FE07992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FCA07-30A1-4F37-EF52-E056F7ECD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FF85F3-C655-52BF-4C3E-D5C3632A7052}"/>
              </a:ext>
            </a:extLst>
          </p:cNvPr>
          <p:cNvSpPr>
            <a:spLocks noGrp="1"/>
          </p:cNvSpPr>
          <p:nvPr>
            <p:ph type="body" idx="1"/>
          </p:nvPr>
        </p:nvSpPr>
        <p:spPr/>
        <p:txBody>
          <a:bodyPr/>
          <a:lstStyle/>
          <a:p>
            <a:r>
              <a:rPr lang="en-GB" b="1"/>
              <a:t>Slide 7: Practical Demonstration - Frequency Filtering</a:t>
            </a:r>
          </a:p>
          <a:p>
            <a:r>
              <a:rPr lang="en-GB" b="1"/>
              <a:t>Title</a:t>
            </a:r>
            <a:r>
              <a:rPr lang="en-GB"/>
              <a:t>: Practical Demonstration - Frequency Filtering</a:t>
            </a:r>
          </a:p>
          <a:p>
            <a:pPr>
              <a:buFont typeface="Arial" panose="020B0604020202020204" pitchFamily="34" charset="0"/>
              <a:buChar char="•"/>
            </a:pPr>
            <a:r>
              <a:rPr lang="en-GB" b="1"/>
              <a:t>Example</a:t>
            </a:r>
            <a:r>
              <a:rPr lang="en-GB"/>
              <a:t>:</a:t>
            </a:r>
          </a:p>
          <a:p>
            <a:pPr marL="742950" lvl="1" indent="-285750">
              <a:buFont typeface="Arial" panose="020B0604020202020204" pitchFamily="34" charset="0"/>
              <a:buChar char="•"/>
            </a:pPr>
            <a:r>
              <a:rPr lang="en-GB"/>
              <a:t>Display an image with high-frequency noise, such as a textured background.</a:t>
            </a:r>
          </a:p>
          <a:p>
            <a:pPr>
              <a:buFont typeface="Arial" panose="020B0604020202020204" pitchFamily="34" charset="0"/>
              <a:buChar char="•"/>
            </a:pPr>
            <a:r>
              <a:rPr lang="en-GB" b="1"/>
              <a:t>Filtering</a:t>
            </a:r>
            <a:r>
              <a:rPr lang="en-GB"/>
              <a:t>:</a:t>
            </a:r>
          </a:p>
          <a:p>
            <a:pPr marL="742950" lvl="1" indent="-285750">
              <a:buFont typeface="Arial" panose="020B0604020202020204" pitchFamily="34" charset="0"/>
              <a:buChar char="•"/>
            </a:pPr>
            <a:r>
              <a:rPr lang="en-GB"/>
              <a:t>Demonstrate how applying a low-pass filter smooths out high-frequency noise, and how a high-pass filter enhances edges and details.</a:t>
            </a:r>
          </a:p>
          <a:p>
            <a:pPr>
              <a:buFont typeface="Arial" panose="020B0604020202020204" pitchFamily="34" charset="0"/>
              <a:buChar char="•"/>
            </a:pPr>
            <a:r>
              <a:rPr lang="en-GB" b="1"/>
              <a:t>Visual Explanation</a:t>
            </a:r>
            <a:r>
              <a:rPr lang="en-GB"/>
              <a:t>:</a:t>
            </a:r>
          </a:p>
          <a:p>
            <a:pPr marL="742950" lvl="1" indent="-285750">
              <a:buFont typeface="Arial" panose="020B0604020202020204" pitchFamily="34" charset="0"/>
              <a:buChar char="•"/>
            </a:pPr>
            <a:r>
              <a:rPr lang="en-GB"/>
              <a:t>Explain how this approach is similar to reducing noise in signals by focusing on specific frequency ranges.</a:t>
            </a:r>
          </a:p>
          <a:p>
            <a:r>
              <a:rPr lang="en-GB" b="1"/>
              <a:t>Visual Suggestion</a:t>
            </a:r>
            <a:r>
              <a:rPr lang="en-GB"/>
              <a:t>:</a:t>
            </a:r>
          </a:p>
          <a:p>
            <a:pPr>
              <a:buFont typeface="Arial" panose="020B0604020202020204" pitchFamily="34" charset="0"/>
              <a:buChar char="•"/>
            </a:pPr>
            <a:r>
              <a:rPr lang="en-GB"/>
              <a:t>Show a single image with high-frequency noise, then display the results of applying both low-pass and high-pass filters.</a:t>
            </a:r>
          </a:p>
          <a:p>
            <a:endParaRPr lang="en-US"/>
          </a:p>
        </p:txBody>
      </p:sp>
      <p:sp>
        <p:nvSpPr>
          <p:cNvPr id="4" name="Slide Number Placeholder 3">
            <a:extLst>
              <a:ext uri="{FF2B5EF4-FFF2-40B4-BE49-F238E27FC236}">
                <a16:creationId xmlns:a16="http://schemas.microsoft.com/office/drawing/2014/main" id="{70BDB302-1941-9B50-A458-345A388ECA46}"/>
              </a:ext>
            </a:extLst>
          </p:cNvPr>
          <p:cNvSpPr>
            <a:spLocks noGrp="1"/>
          </p:cNvSpPr>
          <p:nvPr>
            <p:ph type="sldNum" sz="quarter" idx="5"/>
          </p:nvPr>
        </p:nvSpPr>
        <p:spPr/>
        <p:txBody>
          <a:bodyPr/>
          <a:lstStyle/>
          <a:p>
            <a:fld id="{9E3519E5-025F-4B1C-8C8E-E5E4EA4A6412}" type="slidenum">
              <a:rPr lang="fr-CH" smtClean="0"/>
              <a:pPr/>
              <a:t>27</a:t>
            </a:fld>
            <a:endParaRPr lang="fr-CH"/>
          </a:p>
        </p:txBody>
      </p:sp>
    </p:spTree>
    <p:extLst>
      <p:ext uri="{BB962C8B-B14F-4D97-AF65-F5344CB8AC3E}">
        <p14:creationId xmlns:p14="http://schemas.microsoft.com/office/powerpoint/2010/main" val="1625351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9A168-744C-DB89-70B2-BADFBF33B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6E15E-0974-F6E9-2756-A685580DCF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66592-EB40-D367-2D1E-BBFD55A8FB78}"/>
              </a:ext>
            </a:extLst>
          </p:cNvPr>
          <p:cNvSpPr>
            <a:spLocks noGrp="1"/>
          </p:cNvSpPr>
          <p:nvPr>
            <p:ph type="body" idx="1"/>
          </p:nvPr>
        </p:nvSpPr>
        <p:spPr/>
        <p:txBody>
          <a:bodyPr/>
          <a:lstStyle/>
          <a:p>
            <a:r>
              <a:rPr lang="en-GB" b="1"/>
              <a:t>Slide 9: Edge Detection as Feature Detection</a:t>
            </a:r>
          </a:p>
          <a:p>
            <a:r>
              <a:rPr lang="en-GB" b="1"/>
              <a:t>Title</a:t>
            </a:r>
            <a:r>
              <a:rPr lang="en-GB"/>
              <a:t>: Edge Detection as Feature Detection</a:t>
            </a:r>
          </a:p>
          <a:p>
            <a:pPr>
              <a:buFont typeface="Arial" panose="020B0604020202020204" pitchFamily="34" charset="0"/>
              <a:buChar char="•"/>
            </a:pPr>
            <a:r>
              <a:rPr lang="en-GB" b="1"/>
              <a:t>Edge Detection Techniques</a:t>
            </a:r>
            <a:r>
              <a:rPr lang="en-GB"/>
              <a:t>:</a:t>
            </a:r>
          </a:p>
          <a:p>
            <a:pPr marL="742950" lvl="1" indent="-285750">
              <a:buFont typeface="Arial" panose="020B0604020202020204" pitchFamily="34" charset="0"/>
              <a:buChar char="•"/>
            </a:pPr>
            <a:r>
              <a:rPr lang="en-GB"/>
              <a:t>Introduce the </a:t>
            </a:r>
            <a:r>
              <a:rPr lang="en-GB" b="1"/>
              <a:t>Sobel operator</a:t>
            </a:r>
            <a:r>
              <a:rPr lang="en-GB"/>
              <a:t> and </a:t>
            </a:r>
            <a:r>
              <a:rPr lang="en-GB" b="1"/>
              <a:t>Canny edge detection</a:t>
            </a:r>
            <a:r>
              <a:rPr lang="en-GB"/>
              <a:t> as methods to detect edges by identifying sharp intensity changes.</a:t>
            </a:r>
          </a:p>
          <a:p>
            <a:pPr>
              <a:buFont typeface="Arial" panose="020B0604020202020204" pitchFamily="34" charset="0"/>
              <a:buChar char="•"/>
            </a:pPr>
            <a:r>
              <a:rPr lang="en-GB" b="1"/>
              <a:t>Statistical Signal Processing Link</a:t>
            </a:r>
            <a:r>
              <a:rPr lang="en-GB"/>
              <a:t>:</a:t>
            </a:r>
          </a:p>
          <a:p>
            <a:pPr marL="742950" lvl="1" indent="-285750">
              <a:buFont typeface="Arial" panose="020B0604020202020204" pitchFamily="34" charset="0"/>
              <a:buChar char="•"/>
            </a:pPr>
            <a:r>
              <a:rPr lang="en-GB"/>
              <a:t>“Detecting edges is like detecting anomalies in signals—both focus on finding areas of significant change.”</a:t>
            </a:r>
          </a:p>
          <a:p>
            <a:pPr>
              <a:buFont typeface="Arial" panose="020B0604020202020204" pitchFamily="34" charset="0"/>
              <a:buChar char="•"/>
            </a:pPr>
            <a:r>
              <a:rPr lang="en-GB" b="1"/>
              <a:t>Example Image</a:t>
            </a:r>
            <a:r>
              <a:rPr lang="en-GB"/>
              <a:t>:</a:t>
            </a:r>
          </a:p>
          <a:p>
            <a:pPr marL="742950" lvl="1" indent="-285750">
              <a:buFont typeface="Arial" panose="020B0604020202020204" pitchFamily="34" charset="0"/>
              <a:buChar char="•"/>
            </a:pPr>
            <a:r>
              <a:rPr lang="en-GB"/>
              <a:t>Show an image with edges highlighted, followed by the result of applying an edge detection algorithm.</a:t>
            </a:r>
          </a:p>
          <a:p>
            <a:r>
              <a:rPr lang="en-GB" b="1"/>
              <a:t>Visual Suggestion</a:t>
            </a:r>
            <a:r>
              <a:rPr lang="en-GB"/>
              <a:t>:</a:t>
            </a:r>
          </a:p>
          <a:p>
            <a:pPr>
              <a:buFont typeface="Arial" panose="020B0604020202020204" pitchFamily="34" charset="0"/>
              <a:buChar char="•"/>
            </a:pPr>
            <a:r>
              <a:rPr lang="en-GB"/>
              <a:t>Display the same image before and after edge detection, focusing on areas with sharp boundaries.</a:t>
            </a:r>
          </a:p>
          <a:p>
            <a:endParaRPr lang="en-GB"/>
          </a:p>
        </p:txBody>
      </p:sp>
      <p:sp>
        <p:nvSpPr>
          <p:cNvPr id="4" name="Slide Number Placeholder 3">
            <a:extLst>
              <a:ext uri="{FF2B5EF4-FFF2-40B4-BE49-F238E27FC236}">
                <a16:creationId xmlns:a16="http://schemas.microsoft.com/office/drawing/2014/main" id="{351D3578-DE86-AA14-67F4-EC395B02FDDF}"/>
              </a:ext>
            </a:extLst>
          </p:cNvPr>
          <p:cNvSpPr>
            <a:spLocks noGrp="1"/>
          </p:cNvSpPr>
          <p:nvPr>
            <p:ph type="sldNum" sz="quarter" idx="5"/>
          </p:nvPr>
        </p:nvSpPr>
        <p:spPr/>
        <p:txBody>
          <a:bodyPr/>
          <a:lstStyle/>
          <a:p>
            <a:fld id="{9E3519E5-025F-4B1C-8C8E-E5E4EA4A6412}" type="slidenum">
              <a:rPr lang="fr-CH" smtClean="0"/>
              <a:pPr/>
              <a:t>29</a:t>
            </a:fld>
            <a:endParaRPr lang="fr-CH"/>
          </a:p>
        </p:txBody>
      </p:sp>
    </p:spTree>
    <p:extLst>
      <p:ext uri="{BB962C8B-B14F-4D97-AF65-F5344CB8AC3E}">
        <p14:creationId xmlns:p14="http://schemas.microsoft.com/office/powerpoint/2010/main" val="3953582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0EAD4-60A4-15BF-9EB6-2BF5872DB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E4D8D-9F15-FC97-D23F-6974AC66E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34512A-6042-E9D4-B6E4-0205FA23F9C4}"/>
              </a:ext>
            </a:extLst>
          </p:cNvPr>
          <p:cNvSpPr>
            <a:spLocks noGrp="1"/>
          </p:cNvSpPr>
          <p:nvPr>
            <p:ph type="body" idx="1"/>
          </p:nvPr>
        </p:nvSpPr>
        <p:spPr/>
        <p:txBody>
          <a:bodyPr/>
          <a:lstStyle/>
          <a:p>
            <a:r>
              <a:rPr lang="en-GB" b="1"/>
              <a:t>Slide 8: Segmentation Basics: </a:t>
            </a:r>
            <a:r>
              <a:rPr lang="en-GB"/>
              <a:t>Segmentation divides an image into meaningful regions, such as objects or areas of interest, to simplify analysis or extract specific components.</a:t>
            </a:r>
            <a:endParaRPr lang="en-GB" b="1"/>
          </a:p>
          <a:p>
            <a:r>
              <a:rPr lang="en-GB" b="1"/>
              <a:t>Title</a:t>
            </a:r>
            <a:r>
              <a:rPr lang="en-GB"/>
              <a:t>: Segmentation Basics</a:t>
            </a:r>
          </a:p>
          <a:p>
            <a:pPr>
              <a:buFont typeface="Arial" panose="020B0604020202020204" pitchFamily="34" charset="0"/>
              <a:buChar char="•"/>
            </a:pPr>
            <a:r>
              <a:rPr lang="en-GB" b="1"/>
              <a:t>Thresholding</a:t>
            </a:r>
            <a:r>
              <a:rPr lang="en-GB"/>
              <a:t>:</a:t>
            </a:r>
          </a:p>
          <a:p>
            <a:pPr marL="742950" lvl="1" indent="-285750">
              <a:buFont typeface="Arial" panose="020B0604020202020204" pitchFamily="34" charset="0"/>
              <a:buChar char="•"/>
            </a:pPr>
            <a:r>
              <a:rPr lang="en-GB"/>
              <a:t>Explain global thresholding (a single intensity value for all pixels) and adaptive thresholding (local intensity values).</a:t>
            </a:r>
          </a:p>
          <a:p>
            <a:pPr>
              <a:buFont typeface="Arial" panose="020B0604020202020204" pitchFamily="34" charset="0"/>
              <a:buChar char="•"/>
            </a:pPr>
            <a:r>
              <a:rPr lang="en-GB" b="1"/>
              <a:t>Signal Processing Connection</a:t>
            </a:r>
            <a:r>
              <a:rPr lang="en-GB"/>
              <a:t>:</a:t>
            </a:r>
          </a:p>
          <a:p>
            <a:pPr marL="742950" lvl="1" indent="-285750">
              <a:buFont typeface="Arial" panose="020B0604020202020204" pitchFamily="34" charset="0"/>
              <a:buChar char="•"/>
            </a:pPr>
            <a:r>
              <a:rPr lang="en-GB"/>
              <a:t>“Thresholding segments an image into regions, similar to separating peaks and valleys in time-series data.”</a:t>
            </a:r>
          </a:p>
          <a:p>
            <a:pPr>
              <a:buFont typeface="Arial" panose="020B0604020202020204" pitchFamily="34" charset="0"/>
              <a:buChar char="•"/>
            </a:pPr>
            <a:r>
              <a:rPr lang="en-GB" b="1"/>
              <a:t>Before-and-After Visuals</a:t>
            </a:r>
            <a:r>
              <a:rPr lang="en-GB"/>
              <a:t>:</a:t>
            </a:r>
          </a:p>
          <a:p>
            <a:pPr marL="742950" lvl="1" indent="-285750">
              <a:buFont typeface="Arial" panose="020B0604020202020204" pitchFamily="34" charset="0"/>
              <a:buChar char="•"/>
            </a:pPr>
            <a:r>
              <a:rPr lang="en-GB"/>
              <a:t>Show an original grayscale image and the same image after thresholding.</a:t>
            </a:r>
          </a:p>
          <a:p>
            <a:r>
              <a:rPr lang="en-GB" b="1"/>
              <a:t>Visual Suggestion</a:t>
            </a:r>
            <a:r>
              <a:rPr lang="en-GB"/>
              <a:t>:</a:t>
            </a:r>
          </a:p>
          <a:p>
            <a:pPr>
              <a:buFont typeface="Arial" panose="020B0604020202020204" pitchFamily="34" charset="0"/>
              <a:buChar char="•"/>
            </a:pPr>
            <a:r>
              <a:rPr lang="en-GB"/>
              <a:t>Before-and-after images to illustrate the effect of each thresholding type.</a:t>
            </a:r>
          </a:p>
        </p:txBody>
      </p:sp>
      <p:sp>
        <p:nvSpPr>
          <p:cNvPr id="4" name="Slide Number Placeholder 3">
            <a:extLst>
              <a:ext uri="{FF2B5EF4-FFF2-40B4-BE49-F238E27FC236}">
                <a16:creationId xmlns:a16="http://schemas.microsoft.com/office/drawing/2014/main" id="{5ACE3E48-8EE2-C087-E833-1B07297E5BB4}"/>
              </a:ext>
            </a:extLst>
          </p:cNvPr>
          <p:cNvSpPr>
            <a:spLocks noGrp="1"/>
          </p:cNvSpPr>
          <p:nvPr>
            <p:ph type="sldNum" sz="quarter" idx="5"/>
          </p:nvPr>
        </p:nvSpPr>
        <p:spPr/>
        <p:txBody>
          <a:bodyPr/>
          <a:lstStyle/>
          <a:p>
            <a:fld id="{9E3519E5-025F-4B1C-8C8E-E5E4EA4A6412}" type="slidenum">
              <a:rPr lang="fr-CH" smtClean="0"/>
              <a:pPr/>
              <a:t>30</a:t>
            </a:fld>
            <a:endParaRPr lang="fr-CH"/>
          </a:p>
        </p:txBody>
      </p:sp>
    </p:spTree>
    <p:extLst>
      <p:ext uri="{BB962C8B-B14F-4D97-AF65-F5344CB8AC3E}">
        <p14:creationId xmlns:p14="http://schemas.microsoft.com/office/powerpoint/2010/main" val="1127123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ED0E4-33E9-C730-91CC-A723E7B391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A47AD-F5BB-3A35-5E33-0999C1473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47B0A0-873B-2362-515F-DA2F8B49CCA2}"/>
              </a:ext>
            </a:extLst>
          </p:cNvPr>
          <p:cNvSpPr>
            <a:spLocks noGrp="1"/>
          </p:cNvSpPr>
          <p:nvPr>
            <p:ph type="body" idx="1"/>
          </p:nvPr>
        </p:nvSpPr>
        <p:spPr/>
        <p:txBody>
          <a:bodyPr/>
          <a:lstStyle/>
          <a:p>
            <a:r>
              <a:rPr lang="en-GB" b="1"/>
              <a:t>Slide 9: Edge Detection as Feature Detection</a:t>
            </a:r>
          </a:p>
          <a:p>
            <a:r>
              <a:rPr lang="en-GB" b="1"/>
              <a:t>Title</a:t>
            </a:r>
            <a:r>
              <a:rPr lang="en-GB"/>
              <a:t>: Edge Detection as Feature Detection</a:t>
            </a:r>
          </a:p>
          <a:p>
            <a:pPr>
              <a:buFont typeface="Arial" panose="020B0604020202020204" pitchFamily="34" charset="0"/>
              <a:buChar char="•"/>
            </a:pPr>
            <a:r>
              <a:rPr lang="en-GB" b="1"/>
              <a:t>Edge Detection Techniques</a:t>
            </a:r>
            <a:r>
              <a:rPr lang="en-GB"/>
              <a:t>:</a:t>
            </a:r>
          </a:p>
          <a:p>
            <a:pPr marL="742950" lvl="1" indent="-285750">
              <a:buFont typeface="Arial" panose="020B0604020202020204" pitchFamily="34" charset="0"/>
              <a:buChar char="•"/>
            </a:pPr>
            <a:r>
              <a:rPr lang="en-GB"/>
              <a:t>Introduce the </a:t>
            </a:r>
            <a:r>
              <a:rPr lang="en-GB" b="1"/>
              <a:t>Sobel operator</a:t>
            </a:r>
            <a:r>
              <a:rPr lang="en-GB"/>
              <a:t> and </a:t>
            </a:r>
            <a:r>
              <a:rPr lang="en-GB" b="1"/>
              <a:t>Canny edge detection</a:t>
            </a:r>
            <a:r>
              <a:rPr lang="en-GB"/>
              <a:t> as methods to detect edges by identifying sharp intensity changes.</a:t>
            </a:r>
          </a:p>
          <a:p>
            <a:pPr>
              <a:buFont typeface="Arial" panose="020B0604020202020204" pitchFamily="34" charset="0"/>
              <a:buChar char="•"/>
            </a:pPr>
            <a:r>
              <a:rPr lang="en-GB" b="1"/>
              <a:t>Statistical Signal Processing Link</a:t>
            </a:r>
            <a:r>
              <a:rPr lang="en-GB"/>
              <a:t>:</a:t>
            </a:r>
          </a:p>
          <a:p>
            <a:pPr marL="742950" lvl="1" indent="-285750">
              <a:buFont typeface="Arial" panose="020B0604020202020204" pitchFamily="34" charset="0"/>
              <a:buChar char="•"/>
            </a:pPr>
            <a:r>
              <a:rPr lang="en-GB"/>
              <a:t>“Detecting edges is like detecting anomalies in signals—both focus on finding areas of significant change.”</a:t>
            </a:r>
          </a:p>
          <a:p>
            <a:pPr>
              <a:buFont typeface="Arial" panose="020B0604020202020204" pitchFamily="34" charset="0"/>
              <a:buChar char="•"/>
            </a:pPr>
            <a:r>
              <a:rPr lang="en-GB" b="1"/>
              <a:t>Example Image</a:t>
            </a:r>
            <a:r>
              <a:rPr lang="en-GB"/>
              <a:t>:</a:t>
            </a:r>
          </a:p>
          <a:p>
            <a:pPr marL="742950" lvl="1" indent="-285750">
              <a:buFont typeface="Arial" panose="020B0604020202020204" pitchFamily="34" charset="0"/>
              <a:buChar char="•"/>
            </a:pPr>
            <a:r>
              <a:rPr lang="en-GB"/>
              <a:t>Show an image with edges highlighted, followed by the result of applying an edge detection algorithm.</a:t>
            </a:r>
          </a:p>
          <a:p>
            <a:r>
              <a:rPr lang="en-GB" b="1"/>
              <a:t>Visual Suggestion</a:t>
            </a:r>
            <a:r>
              <a:rPr lang="en-GB"/>
              <a:t>:</a:t>
            </a:r>
          </a:p>
          <a:p>
            <a:pPr>
              <a:buFont typeface="Arial" panose="020B0604020202020204" pitchFamily="34" charset="0"/>
              <a:buChar char="•"/>
            </a:pPr>
            <a:r>
              <a:rPr lang="en-GB"/>
              <a:t>Display the same image before and after edge detection, focusing on areas with sharp boundaries.</a:t>
            </a:r>
          </a:p>
        </p:txBody>
      </p:sp>
      <p:sp>
        <p:nvSpPr>
          <p:cNvPr id="4" name="Slide Number Placeholder 3">
            <a:extLst>
              <a:ext uri="{FF2B5EF4-FFF2-40B4-BE49-F238E27FC236}">
                <a16:creationId xmlns:a16="http://schemas.microsoft.com/office/drawing/2014/main" id="{1FB05FD7-D800-E87E-4474-AFDAC4636457}"/>
              </a:ext>
            </a:extLst>
          </p:cNvPr>
          <p:cNvSpPr>
            <a:spLocks noGrp="1"/>
          </p:cNvSpPr>
          <p:nvPr>
            <p:ph type="sldNum" sz="quarter" idx="5"/>
          </p:nvPr>
        </p:nvSpPr>
        <p:spPr/>
        <p:txBody>
          <a:bodyPr/>
          <a:lstStyle/>
          <a:p>
            <a:fld id="{9E3519E5-025F-4B1C-8C8E-E5E4EA4A6412}" type="slidenum">
              <a:rPr lang="fr-CH" smtClean="0"/>
              <a:pPr/>
              <a:t>31</a:t>
            </a:fld>
            <a:endParaRPr lang="fr-CH"/>
          </a:p>
        </p:txBody>
      </p:sp>
    </p:spTree>
    <p:extLst>
      <p:ext uri="{BB962C8B-B14F-4D97-AF65-F5344CB8AC3E}">
        <p14:creationId xmlns:p14="http://schemas.microsoft.com/office/powerpoint/2010/main" val="173711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4ED2-70E6-6C85-2B54-F5D961F1C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3A8BB-C0DA-258A-C2B7-EBE2766DA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67C18-4B3E-24CE-5C81-F25F221B5E2A}"/>
              </a:ext>
            </a:extLst>
          </p:cNvPr>
          <p:cNvSpPr>
            <a:spLocks noGrp="1"/>
          </p:cNvSpPr>
          <p:nvPr>
            <p:ph type="body" idx="1"/>
          </p:nvPr>
        </p:nvSpPr>
        <p:spPr/>
        <p:txBody>
          <a:bodyPr/>
          <a:lstStyle/>
          <a:p>
            <a:r>
              <a:rPr lang="en-GB" b="1"/>
              <a:t>Slide 9: Edge Detection as Feature Detection</a:t>
            </a:r>
          </a:p>
          <a:p>
            <a:r>
              <a:rPr lang="en-GB" b="1"/>
              <a:t>Title</a:t>
            </a:r>
            <a:r>
              <a:rPr lang="en-GB"/>
              <a:t>: Edge Detection as Feature Detection</a:t>
            </a:r>
          </a:p>
          <a:p>
            <a:pPr>
              <a:buFont typeface="Arial" panose="020B0604020202020204" pitchFamily="34" charset="0"/>
              <a:buChar char="•"/>
            </a:pPr>
            <a:r>
              <a:rPr lang="en-GB" b="1"/>
              <a:t>Edge Detection Techniques</a:t>
            </a:r>
            <a:r>
              <a:rPr lang="en-GB"/>
              <a:t>:</a:t>
            </a:r>
          </a:p>
          <a:p>
            <a:pPr marL="742950" lvl="1" indent="-285750">
              <a:buFont typeface="Arial" panose="020B0604020202020204" pitchFamily="34" charset="0"/>
              <a:buChar char="•"/>
            </a:pPr>
            <a:r>
              <a:rPr lang="en-GB"/>
              <a:t>Introduce the </a:t>
            </a:r>
            <a:r>
              <a:rPr lang="en-GB" b="1"/>
              <a:t>Sobel operator</a:t>
            </a:r>
            <a:r>
              <a:rPr lang="en-GB"/>
              <a:t> and </a:t>
            </a:r>
            <a:r>
              <a:rPr lang="en-GB" b="1"/>
              <a:t>Canny edge detection</a:t>
            </a:r>
            <a:r>
              <a:rPr lang="en-GB"/>
              <a:t> as methods to detect edges by identifying sharp intensity changes.</a:t>
            </a:r>
          </a:p>
          <a:p>
            <a:pPr>
              <a:buFont typeface="Arial" panose="020B0604020202020204" pitchFamily="34" charset="0"/>
              <a:buChar char="•"/>
            </a:pPr>
            <a:r>
              <a:rPr lang="en-GB" b="1"/>
              <a:t>Statistical Signal Processing Link</a:t>
            </a:r>
            <a:r>
              <a:rPr lang="en-GB"/>
              <a:t>:</a:t>
            </a:r>
          </a:p>
          <a:p>
            <a:pPr marL="742950" lvl="1" indent="-285750">
              <a:buFont typeface="Arial" panose="020B0604020202020204" pitchFamily="34" charset="0"/>
              <a:buChar char="•"/>
            </a:pPr>
            <a:r>
              <a:rPr lang="en-GB"/>
              <a:t>“Detecting edges is like detecting anomalies in signals—both focus on finding areas of significant change.”</a:t>
            </a:r>
          </a:p>
          <a:p>
            <a:pPr>
              <a:buFont typeface="Arial" panose="020B0604020202020204" pitchFamily="34" charset="0"/>
              <a:buChar char="•"/>
            </a:pPr>
            <a:r>
              <a:rPr lang="en-GB" b="1"/>
              <a:t>Example Image</a:t>
            </a:r>
            <a:r>
              <a:rPr lang="en-GB"/>
              <a:t>:</a:t>
            </a:r>
          </a:p>
          <a:p>
            <a:pPr marL="742950" lvl="1" indent="-285750">
              <a:buFont typeface="Arial" panose="020B0604020202020204" pitchFamily="34" charset="0"/>
              <a:buChar char="•"/>
            </a:pPr>
            <a:r>
              <a:rPr lang="en-GB"/>
              <a:t>Show an image with edges highlighted, followed by the result of applying an edge detection algorithm.</a:t>
            </a:r>
          </a:p>
          <a:p>
            <a:r>
              <a:rPr lang="en-GB" b="1"/>
              <a:t>Visual Suggestion</a:t>
            </a:r>
            <a:r>
              <a:rPr lang="en-GB"/>
              <a:t>:</a:t>
            </a:r>
          </a:p>
          <a:p>
            <a:pPr>
              <a:buFont typeface="Arial" panose="020B0604020202020204" pitchFamily="34" charset="0"/>
              <a:buChar char="•"/>
            </a:pPr>
            <a:r>
              <a:rPr lang="en-GB"/>
              <a:t>Display the same image before and after edge detection, focusing on areas with sharp boundaries.</a:t>
            </a:r>
          </a:p>
        </p:txBody>
      </p:sp>
      <p:sp>
        <p:nvSpPr>
          <p:cNvPr id="4" name="Slide Number Placeholder 3">
            <a:extLst>
              <a:ext uri="{FF2B5EF4-FFF2-40B4-BE49-F238E27FC236}">
                <a16:creationId xmlns:a16="http://schemas.microsoft.com/office/drawing/2014/main" id="{5C49EE80-29D2-8D47-5F3E-AA361A1E0ABA}"/>
              </a:ext>
            </a:extLst>
          </p:cNvPr>
          <p:cNvSpPr>
            <a:spLocks noGrp="1"/>
          </p:cNvSpPr>
          <p:nvPr>
            <p:ph type="sldNum" sz="quarter" idx="5"/>
          </p:nvPr>
        </p:nvSpPr>
        <p:spPr/>
        <p:txBody>
          <a:bodyPr/>
          <a:lstStyle/>
          <a:p>
            <a:fld id="{9E3519E5-025F-4B1C-8C8E-E5E4EA4A6412}" type="slidenum">
              <a:rPr lang="fr-CH" smtClean="0"/>
              <a:pPr/>
              <a:t>32</a:t>
            </a:fld>
            <a:endParaRPr lang="fr-CH"/>
          </a:p>
        </p:txBody>
      </p:sp>
    </p:spTree>
    <p:extLst>
      <p:ext uri="{BB962C8B-B14F-4D97-AF65-F5344CB8AC3E}">
        <p14:creationId xmlns:p14="http://schemas.microsoft.com/office/powerpoint/2010/main" val="118771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b="1"/>
              <a:t>Slide Introduction:</a:t>
            </a:r>
            <a:endParaRPr lang="en-GB"/>
          </a:p>
          <a:p>
            <a:pPr>
              <a:buFont typeface="Arial" panose="020B0604020202020204" pitchFamily="34" charset="0"/>
              <a:buChar char="•"/>
            </a:pPr>
            <a:r>
              <a:rPr lang="en-GB"/>
              <a:t>“In today’s class, we’re diving into the world of image processing, specifically focusing on </a:t>
            </a:r>
            <a:r>
              <a:rPr lang="en-GB" err="1"/>
              <a:t>analyzing</a:t>
            </a:r>
            <a:r>
              <a:rPr lang="en-GB"/>
              <a:t> 2D images. Building on our previous discussions in statistical signal processing, we’ll leverage those foundations to understand and manipulate images as 2D signals.”</a:t>
            </a:r>
          </a:p>
          <a:p>
            <a:r>
              <a:rPr lang="en-GB" b="1"/>
              <a:t>Key Points to Mention:</a:t>
            </a:r>
            <a:endParaRPr lang="en-GB"/>
          </a:p>
          <a:p>
            <a:pPr>
              <a:buFont typeface="+mj-lt"/>
              <a:buAutoNum type="arabicPeriod"/>
            </a:pPr>
            <a:r>
              <a:rPr lang="en-GB" b="1"/>
              <a:t>Connecting Signal and Image Processing</a:t>
            </a:r>
            <a:r>
              <a:rPr lang="en-GB"/>
              <a:t>:</a:t>
            </a:r>
          </a:p>
          <a:p>
            <a:pPr marL="742950" lvl="1" indent="-285750">
              <a:buFont typeface="+mj-lt"/>
              <a:buAutoNum type="arabicPeriod"/>
            </a:pPr>
            <a:r>
              <a:rPr lang="en-GB"/>
              <a:t>Emphasize that an image can be thought of as a 2D signal.</a:t>
            </a:r>
          </a:p>
          <a:p>
            <a:pPr marL="742950" lvl="1" indent="-285750">
              <a:buFont typeface="+mj-lt"/>
              <a:buAutoNum type="arabicPeriod"/>
            </a:pPr>
            <a:r>
              <a:rPr lang="en-GB"/>
              <a:t>Similar to how we </a:t>
            </a:r>
            <a:r>
              <a:rPr lang="en-GB" err="1"/>
              <a:t>analyzed</a:t>
            </a:r>
            <a:r>
              <a:rPr lang="en-GB"/>
              <a:t> temporal signals, we’ll examine spatial data, where each pixel represents a signal intensity in a 2D grid.</a:t>
            </a:r>
          </a:p>
          <a:p>
            <a:pPr>
              <a:buFont typeface="+mj-lt"/>
              <a:buAutoNum type="arabicPeriod"/>
            </a:pPr>
            <a:r>
              <a:rPr lang="en-GB" b="1"/>
              <a:t>Noise Concepts</a:t>
            </a:r>
            <a:r>
              <a:rPr lang="en-GB"/>
              <a:t>:</a:t>
            </a:r>
          </a:p>
          <a:p>
            <a:pPr marL="742950" lvl="1" indent="-285750">
              <a:buFont typeface="+mj-lt"/>
              <a:buAutoNum type="arabicPeriod"/>
            </a:pPr>
            <a:r>
              <a:rPr lang="en-GB"/>
              <a:t>Recall different noise types from signal processing (e.g., Gaussian noise) and explain that images also contain noise, which impacts their clarity and accuracy.</a:t>
            </a:r>
          </a:p>
          <a:p>
            <a:pPr marL="742950" lvl="1" indent="-285750">
              <a:buFont typeface="+mj-lt"/>
              <a:buAutoNum type="arabicPeriod"/>
            </a:pPr>
            <a:r>
              <a:rPr lang="en-GB"/>
              <a:t>Mention that the filtering techniques used in statistical signal processing are directly applicable to image noise reduction, but with adjustments for 2D structures.</a:t>
            </a:r>
          </a:p>
          <a:p>
            <a:pPr>
              <a:buFont typeface="+mj-lt"/>
              <a:buAutoNum type="arabicPeriod"/>
            </a:pPr>
            <a:r>
              <a:rPr lang="en-GB" b="1"/>
              <a:t>Frequency Domain Analysis</a:t>
            </a:r>
            <a:r>
              <a:rPr lang="en-GB"/>
              <a:t>:</a:t>
            </a:r>
          </a:p>
          <a:p>
            <a:pPr marL="742950" lvl="1" indent="-285750">
              <a:buFont typeface="+mj-lt"/>
              <a:buAutoNum type="arabicPeriod"/>
            </a:pPr>
            <a:r>
              <a:rPr lang="en-GB"/>
              <a:t>Highlight that we’ll use the Fourier transform in a 2D context to </a:t>
            </a:r>
            <a:r>
              <a:rPr lang="en-GB" err="1"/>
              <a:t>analyze</a:t>
            </a:r>
            <a:r>
              <a:rPr lang="en-GB"/>
              <a:t> and filter images, much like frequency-based filtering in signal processing.</a:t>
            </a:r>
          </a:p>
          <a:p>
            <a:pPr marL="742950" lvl="1" indent="-285750">
              <a:buFont typeface="+mj-lt"/>
              <a:buAutoNum type="arabicPeriod"/>
            </a:pPr>
            <a:r>
              <a:rPr lang="en-GB"/>
              <a:t>Explain that low and high-frequency content in images serves similar roles to those in signals, with high frequencies representing edges and fine details, and low frequencies representing smooth regions.</a:t>
            </a:r>
          </a:p>
          <a:p>
            <a:pPr>
              <a:buFont typeface="+mj-lt"/>
              <a:buAutoNum type="arabicPeriod"/>
            </a:pPr>
            <a:r>
              <a:rPr lang="en-GB" b="1"/>
              <a:t>Detection and Segmentation</a:t>
            </a:r>
            <a:r>
              <a:rPr lang="en-GB"/>
              <a:t>:</a:t>
            </a:r>
          </a:p>
          <a:p>
            <a:pPr marL="742950" lvl="1" indent="-285750">
              <a:buFont typeface="+mj-lt"/>
              <a:buAutoNum type="arabicPeriod"/>
            </a:pPr>
            <a:r>
              <a:rPr lang="en-GB"/>
              <a:t>Connect anomaly or change detection in signals to edge detection in images, where we look for sudden changes in pixel intensities.</a:t>
            </a:r>
          </a:p>
          <a:p>
            <a:pPr marL="742950" lvl="1" indent="-285750">
              <a:buFont typeface="+mj-lt"/>
              <a:buAutoNum type="arabicPeriod"/>
            </a:pPr>
            <a:r>
              <a:rPr lang="en-GB"/>
              <a:t>Segmentation in images, like identifying regions of interest, can be compared to finding significant segments in a time series or frequency range.</a:t>
            </a:r>
          </a:p>
          <a:p>
            <a:r>
              <a:rPr lang="en-GB" b="1"/>
              <a:t>Slide Visual Suggestion</a:t>
            </a:r>
            <a:r>
              <a:rPr lang="en-GB"/>
              <a:t>:</a:t>
            </a:r>
          </a:p>
          <a:p>
            <a:pPr>
              <a:buFont typeface="Arial" panose="020B0604020202020204" pitchFamily="34" charset="0"/>
              <a:buChar char="•"/>
            </a:pPr>
            <a:r>
              <a:rPr lang="en-GB"/>
              <a:t>Add a simple illustration showing an image as a 2D matrix of pixel intensities, with a title like "Images as 2D Signals."</a:t>
            </a:r>
          </a:p>
          <a:p>
            <a:pPr>
              <a:buFont typeface="Arial" panose="020B0604020202020204" pitchFamily="34" charset="0"/>
              <a:buChar char="•"/>
            </a:pPr>
            <a:r>
              <a:rPr lang="en-GB"/>
              <a:t>Include a small side-by-side comparison: one side shows a 1D signal with its frequency spectrum, while the other shows an image with its 2D frequency transform (if you have access to example visuals).</a:t>
            </a:r>
          </a:p>
          <a:p>
            <a:endParaRPr lang="en-US"/>
          </a:p>
        </p:txBody>
      </p:sp>
      <p:sp>
        <p:nvSpPr>
          <p:cNvPr id="4" name="Slide Number Placeholder 3"/>
          <p:cNvSpPr>
            <a:spLocks noGrp="1"/>
          </p:cNvSpPr>
          <p:nvPr>
            <p:ph type="sldNum" sz="quarter" idx="5"/>
          </p:nvPr>
        </p:nvSpPr>
        <p:spPr/>
        <p:txBody>
          <a:bodyPr/>
          <a:lstStyle/>
          <a:p>
            <a:fld id="{9E3519E5-025F-4B1C-8C8E-E5E4EA4A6412}" type="slidenum">
              <a:rPr lang="fr-CH" smtClean="0"/>
              <a:pPr/>
              <a:t>4</a:t>
            </a:fld>
            <a:endParaRPr lang="fr-CH"/>
          </a:p>
        </p:txBody>
      </p:sp>
    </p:spTree>
    <p:extLst>
      <p:ext uri="{BB962C8B-B14F-4D97-AF65-F5344CB8AC3E}">
        <p14:creationId xmlns:p14="http://schemas.microsoft.com/office/powerpoint/2010/main" val="229981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A7DF7-A43B-A8BB-C86F-25CF2537D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6BA48-4C65-1B6A-35C6-CC8AF590D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C9C1D-C07B-073E-B6B0-12187800C717}"/>
              </a:ext>
            </a:extLst>
          </p:cNvPr>
          <p:cNvSpPr>
            <a:spLocks noGrp="1"/>
          </p:cNvSpPr>
          <p:nvPr>
            <p:ph type="body" idx="1"/>
          </p:nvPr>
        </p:nvSpPr>
        <p:spPr/>
        <p:txBody>
          <a:bodyPr>
            <a:normAutofit fontScale="92500" lnSpcReduction="20000"/>
          </a:bodyPr>
          <a:lstStyle/>
          <a:p>
            <a:r>
              <a:rPr lang="en-GB" b="1"/>
              <a:t>Slide Introduction:</a:t>
            </a:r>
            <a:endParaRPr lang="en-GB"/>
          </a:p>
          <a:p>
            <a:pPr>
              <a:buFont typeface="Arial" panose="020B0604020202020204" pitchFamily="34" charset="0"/>
              <a:buChar char="•"/>
            </a:pPr>
            <a:r>
              <a:rPr lang="en-GB"/>
              <a:t>“In today’s class, we’re diving into the world of image processing, specifically focusing on </a:t>
            </a:r>
            <a:r>
              <a:rPr lang="en-GB" err="1"/>
              <a:t>analyzing</a:t>
            </a:r>
            <a:r>
              <a:rPr lang="en-GB"/>
              <a:t> 2D images. Building on our previous discussions in statistical signal processing, we’ll leverage those foundations to understand and manipulate images as 2D signals.”</a:t>
            </a:r>
          </a:p>
          <a:p>
            <a:r>
              <a:rPr lang="en-GB" b="1"/>
              <a:t>Key Points to Mention:</a:t>
            </a:r>
            <a:endParaRPr lang="en-GB"/>
          </a:p>
          <a:p>
            <a:pPr>
              <a:buFont typeface="+mj-lt"/>
              <a:buAutoNum type="arabicPeriod"/>
            </a:pPr>
            <a:r>
              <a:rPr lang="en-GB" b="1"/>
              <a:t>Connecting Signal and Image Processing</a:t>
            </a:r>
            <a:r>
              <a:rPr lang="en-GB"/>
              <a:t>:</a:t>
            </a:r>
          </a:p>
          <a:p>
            <a:pPr marL="742950" lvl="1" indent="-285750">
              <a:buFont typeface="+mj-lt"/>
              <a:buAutoNum type="arabicPeriod"/>
            </a:pPr>
            <a:r>
              <a:rPr lang="en-GB"/>
              <a:t>Emphasize that an image can be thought of as a 2D signal.</a:t>
            </a:r>
          </a:p>
          <a:p>
            <a:pPr marL="742950" lvl="1" indent="-285750">
              <a:buFont typeface="+mj-lt"/>
              <a:buAutoNum type="arabicPeriod"/>
            </a:pPr>
            <a:r>
              <a:rPr lang="en-GB"/>
              <a:t>Similar to how we </a:t>
            </a:r>
            <a:r>
              <a:rPr lang="en-GB" err="1"/>
              <a:t>analyzed</a:t>
            </a:r>
            <a:r>
              <a:rPr lang="en-GB"/>
              <a:t> temporal signals, we’ll examine spatial data, where each pixel represents a signal intensity in a 2D grid.</a:t>
            </a:r>
          </a:p>
          <a:p>
            <a:pPr>
              <a:buFont typeface="+mj-lt"/>
              <a:buAutoNum type="arabicPeriod"/>
            </a:pPr>
            <a:r>
              <a:rPr lang="en-GB" b="1"/>
              <a:t>Noise Concepts</a:t>
            </a:r>
            <a:r>
              <a:rPr lang="en-GB"/>
              <a:t>:</a:t>
            </a:r>
          </a:p>
          <a:p>
            <a:pPr marL="742950" lvl="1" indent="-285750">
              <a:buFont typeface="+mj-lt"/>
              <a:buAutoNum type="arabicPeriod"/>
            </a:pPr>
            <a:r>
              <a:rPr lang="en-GB"/>
              <a:t>Recall different noise types from signal processing (e.g., Gaussian noise) and explain that images also contain noise, which impacts their clarity and accuracy.</a:t>
            </a:r>
          </a:p>
          <a:p>
            <a:pPr marL="742950" lvl="1" indent="-285750">
              <a:buFont typeface="+mj-lt"/>
              <a:buAutoNum type="arabicPeriod"/>
            </a:pPr>
            <a:r>
              <a:rPr lang="en-GB"/>
              <a:t>Mention that the filtering techniques used in statistical signal processing are directly applicable to image noise reduction, but with adjustments for 2D structures.</a:t>
            </a:r>
          </a:p>
          <a:p>
            <a:pPr>
              <a:buFont typeface="+mj-lt"/>
              <a:buAutoNum type="arabicPeriod"/>
            </a:pPr>
            <a:r>
              <a:rPr lang="en-GB" b="1"/>
              <a:t>Frequency Domain Analysis</a:t>
            </a:r>
            <a:r>
              <a:rPr lang="en-GB"/>
              <a:t>:</a:t>
            </a:r>
          </a:p>
          <a:p>
            <a:pPr marL="742950" lvl="1" indent="-285750">
              <a:buFont typeface="+mj-lt"/>
              <a:buAutoNum type="arabicPeriod"/>
            </a:pPr>
            <a:r>
              <a:rPr lang="en-GB"/>
              <a:t>Highlight that we’ll use the Fourier transform in a 2D context to </a:t>
            </a:r>
            <a:r>
              <a:rPr lang="en-GB" err="1"/>
              <a:t>analyze</a:t>
            </a:r>
            <a:r>
              <a:rPr lang="en-GB"/>
              <a:t> and filter images, much like frequency-based filtering in signal processing.</a:t>
            </a:r>
          </a:p>
          <a:p>
            <a:pPr marL="742950" lvl="1" indent="-285750">
              <a:buFont typeface="+mj-lt"/>
              <a:buAutoNum type="arabicPeriod"/>
            </a:pPr>
            <a:r>
              <a:rPr lang="en-GB"/>
              <a:t>Explain that low and high-frequency content in images serves similar roles to those in signals, with high frequencies representing edges and fine details, and low frequencies representing smooth regions.</a:t>
            </a:r>
          </a:p>
          <a:p>
            <a:pPr>
              <a:buFont typeface="+mj-lt"/>
              <a:buAutoNum type="arabicPeriod"/>
            </a:pPr>
            <a:r>
              <a:rPr lang="en-GB" b="1"/>
              <a:t>Detection and Segmentation</a:t>
            </a:r>
            <a:r>
              <a:rPr lang="en-GB"/>
              <a:t>:</a:t>
            </a:r>
          </a:p>
          <a:p>
            <a:pPr marL="742950" lvl="1" indent="-285750">
              <a:buFont typeface="+mj-lt"/>
              <a:buAutoNum type="arabicPeriod"/>
            </a:pPr>
            <a:r>
              <a:rPr lang="en-GB"/>
              <a:t>Connect anomaly or change detection in signals to edge detection in images, where we look for sudden changes in pixel intensities.</a:t>
            </a:r>
          </a:p>
          <a:p>
            <a:pPr marL="742950" lvl="1" indent="-285750">
              <a:buFont typeface="+mj-lt"/>
              <a:buAutoNum type="arabicPeriod"/>
            </a:pPr>
            <a:r>
              <a:rPr lang="en-GB"/>
              <a:t>Segmentation in images, like identifying regions of interest, can be compared to finding significant segments in a time series or frequency range.</a:t>
            </a:r>
          </a:p>
          <a:p>
            <a:r>
              <a:rPr lang="en-GB" b="1"/>
              <a:t>Slide Visual Suggestion</a:t>
            </a:r>
            <a:r>
              <a:rPr lang="en-GB"/>
              <a:t>:</a:t>
            </a:r>
          </a:p>
          <a:p>
            <a:pPr>
              <a:buFont typeface="Arial" panose="020B0604020202020204" pitchFamily="34" charset="0"/>
              <a:buChar char="•"/>
            </a:pPr>
            <a:r>
              <a:rPr lang="en-GB"/>
              <a:t>Add a simple illustration showing an image as a 2D matrix of pixel intensities, with a title like "Images as 2D Signals."</a:t>
            </a:r>
          </a:p>
          <a:p>
            <a:pPr>
              <a:buFont typeface="Arial" panose="020B0604020202020204" pitchFamily="34" charset="0"/>
              <a:buChar char="•"/>
            </a:pPr>
            <a:r>
              <a:rPr lang="en-GB"/>
              <a:t>Include a small side-by-side comparison: one side shows a 1D signal with its frequency spectrum, while the other shows an image with its 2D frequency transform (if you have access to example visuals).</a:t>
            </a:r>
          </a:p>
          <a:p>
            <a:endParaRPr lang="en-US"/>
          </a:p>
        </p:txBody>
      </p:sp>
      <p:sp>
        <p:nvSpPr>
          <p:cNvPr id="4" name="Slide Number Placeholder 3">
            <a:extLst>
              <a:ext uri="{FF2B5EF4-FFF2-40B4-BE49-F238E27FC236}">
                <a16:creationId xmlns:a16="http://schemas.microsoft.com/office/drawing/2014/main" id="{3BB59E51-6BBF-C940-E2C7-BBC1D9AF89AE}"/>
              </a:ext>
            </a:extLst>
          </p:cNvPr>
          <p:cNvSpPr>
            <a:spLocks noGrp="1"/>
          </p:cNvSpPr>
          <p:nvPr>
            <p:ph type="sldNum" sz="quarter" idx="5"/>
          </p:nvPr>
        </p:nvSpPr>
        <p:spPr/>
        <p:txBody>
          <a:bodyPr/>
          <a:lstStyle/>
          <a:p>
            <a:fld id="{9E3519E5-025F-4B1C-8C8E-E5E4EA4A6412}" type="slidenum">
              <a:rPr lang="fr-CH" smtClean="0"/>
              <a:pPr/>
              <a:t>5</a:t>
            </a:fld>
            <a:endParaRPr lang="fr-CH"/>
          </a:p>
        </p:txBody>
      </p:sp>
    </p:spTree>
    <p:extLst>
      <p:ext uri="{BB962C8B-B14F-4D97-AF65-F5344CB8AC3E}">
        <p14:creationId xmlns:p14="http://schemas.microsoft.com/office/powerpoint/2010/main" val="3428098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3DC22-4985-33EF-FC72-3983335103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466F0-1550-0E0C-F882-0E6DD8102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2DEE8A-4195-6363-109A-9383565D6686}"/>
              </a:ext>
            </a:extLst>
          </p:cNvPr>
          <p:cNvSpPr>
            <a:spLocks noGrp="1"/>
          </p:cNvSpPr>
          <p:nvPr>
            <p:ph type="body" idx="1"/>
          </p:nvPr>
        </p:nvSpPr>
        <p:spPr/>
        <p:txBody>
          <a:bodyPr>
            <a:normAutofit fontScale="92500" lnSpcReduction="20000"/>
          </a:bodyPr>
          <a:lstStyle/>
          <a:p>
            <a:r>
              <a:rPr lang="en-GB" b="1"/>
              <a:t>Slide Introduction:</a:t>
            </a:r>
            <a:endParaRPr lang="en-GB"/>
          </a:p>
          <a:p>
            <a:pPr>
              <a:buFont typeface="Arial" panose="020B0604020202020204" pitchFamily="34" charset="0"/>
              <a:buChar char="•"/>
            </a:pPr>
            <a:r>
              <a:rPr lang="en-GB"/>
              <a:t>“In today’s class, we’re diving into the world of image processing, specifically focusing on </a:t>
            </a:r>
            <a:r>
              <a:rPr lang="en-GB" err="1"/>
              <a:t>analyzing</a:t>
            </a:r>
            <a:r>
              <a:rPr lang="en-GB"/>
              <a:t> 2D images. Building on our previous discussions in statistical signal processing, we’ll leverage those foundations to understand and manipulate images as 2D signals.”</a:t>
            </a:r>
          </a:p>
          <a:p>
            <a:r>
              <a:rPr lang="en-GB" b="1"/>
              <a:t>Key Points to Mention:</a:t>
            </a:r>
            <a:endParaRPr lang="en-GB"/>
          </a:p>
          <a:p>
            <a:pPr>
              <a:buFont typeface="+mj-lt"/>
              <a:buAutoNum type="arabicPeriod"/>
            </a:pPr>
            <a:r>
              <a:rPr lang="en-GB" b="1"/>
              <a:t>Connecting Signal and Image Processing</a:t>
            </a:r>
            <a:r>
              <a:rPr lang="en-GB"/>
              <a:t>:</a:t>
            </a:r>
          </a:p>
          <a:p>
            <a:pPr marL="742950" lvl="1" indent="-285750">
              <a:buFont typeface="+mj-lt"/>
              <a:buAutoNum type="arabicPeriod"/>
            </a:pPr>
            <a:r>
              <a:rPr lang="en-GB"/>
              <a:t>Emphasize that an image can be thought of as a 2D signal.</a:t>
            </a:r>
          </a:p>
          <a:p>
            <a:pPr marL="742950" lvl="1" indent="-285750">
              <a:buFont typeface="+mj-lt"/>
              <a:buAutoNum type="arabicPeriod"/>
            </a:pPr>
            <a:r>
              <a:rPr lang="en-GB"/>
              <a:t>Similar to how we </a:t>
            </a:r>
            <a:r>
              <a:rPr lang="en-GB" err="1"/>
              <a:t>analyzed</a:t>
            </a:r>
            <a:r>
              <a:rPr lang="en-GB"/>
              <a:t> temporal signals, we’ll examine spatial data, where each pixel represents a signal intensity in a 2D grid.</a:t>
            </a:r>
          </a:p>
          <a:p>
            <a:pPr>
              <a:buFont typeface="+mj-lt"/>
              <a:buAutoNum type="arabicPeriod"/>
            </a:pPr>
            <a:r>
              <a:rPr lang="en-GB" b="1"/>
              <a:t>Noise Concepts</a:t>
            </a:r>
            <a:r>
              <a:rPr lang="en-GB"/>
              <a:t>:</a:t>
            </a:r>
          </a:p>
          <a:p>
            <a:pPr marL="742950" lvl="1" indent="-285750">
              <a:buFont typeface="+mj-lt"/>
              <a:buAutoNum type="arabicPeriod"/>
            </a:pPr>
            <a:r>
              <a:rPr lang="en-GB"/>
              <a:t>Recall different noise types from signal processing (e.g., Gaussian noise) and explain that images also contain noise, which impacts their clarity and accuracy.</a:t>
            </a:r>
          </a:p>
          <a:p>
            <a:pPr marL="742950" lvl="1" indent="-285750">
              <a:buFont typeface="+mj-lt"/>
              <a:buAutoNum type="arabicPeriod"/>
            </a:pPr>
            <a:r>
              <a:rPr lang="en-GB"/>
              <a:t>Mention that the filtering techniques used in statistical signal processing are directly applicable to image noise reduction, but with adjustments for 2D structures.</a:t>
            </a:r>
          </a:p>
          <a:p>
            <a:pPr>
              <a:buFont typeface="+mj-lt"/>
              <a:buAutoNum type="arabicPeriod"/>
            </a:pPr>
            <a:r>
              <a:rPr lang="en-GB" b="1"/>
              <a:t>Frequency Domain Analysis</a:t>
            </a:r>
            <a:r>
              <a:rPr lang="en-GB"/>
              <a:t>:</a:t>
            </a:r>
          </a:p>
          <a:p>
            <a:pPr marL="742950" lvl="1" indent="-285750">
              <a:buFont typeface="+mj-lt"/>
              <a:buAutoNum type="arabicPeriod"/>
            </a:pPr>
            <a:r>
              <a:rPr lang="en-GB"/>
              <a:t>Highlight that we’ll use the Fourier transform in a 2D context to </a:t>
            </a:r>
            <a:r>
              <a:rPr lang="en-GB" err="1"/>
              <a:t>analyze</a:t>
            </a:r>
            <a:r>
              <a:rPr lang="en-GB"/>
              <a:t> and filter images, much like frequency-based filtering in signal processing.</a:t>
            </a:r>
          </a:p>
          <a:p>
            <a:pPr marL="742950" lvl="1" indent="-285750">
              <a:buFont typeface="+mj-lt"/>
              <a:buAutoNum type="arabicPeriod"/>
            </a:pPr>
            <a:r>
              <a:rPr lang="en-GB"/>
              <a:t>Explain that low and high-frequency content in images serves similar roles to those in signals, with high frequencies representing edges and fine details, and low frequencies representing smooth regions.</a:t>
            </a:r>
          </a:p>
          <a:p>
            <a:pPr>
              <a:buFont typeface="+mj-lt"/>
              <a:buAutoNum type="arabicPeriod"/>
            </a:pPr>
            <a:r>
              <a:rPr lang="en-GB" b="1"/>
              <a:t>Detection and Segmentation</a:t>
            </a:r>
            <a:r>
              <a:rPr lang="en-GB"/>
              <a:t>:</a:t>
            </a:r>
          </a:p>
          <a:p>
            <a:pPr marL="742950" lvl="1" indent="-285750">
              <a:buFont typeface="+mj-lt"/>
              <a:buAutoNum type="arabicPeriod"/>
            </a:pPr>
            <a:r>
              <a:rPr lang="en-GB"/>
              <a:t>Connect anomaly or change detection in signals to edge detection in images, where we look for sudden changes in pixel intensities.</a:t>
            </a:r>
          </a:p>
          <a:p>
            <a:pPr marL="742950" lvl="1" indent="-285750">
              <a:buFont typeface="+mj-lt"/>
              <a:buAutoNum type="arabicPeriod"/>
            </a:pPr>
            <a:r>
              <a:rPr lang="en-GB"/>
              <a:t>Segmentation in images, like identifying regions of interest, can be compared to finding significant segments in a time series or frequency range.</a:t>
            </a:r>
          </a:p>
          <a:p>
            <a:r>
              <a:rPr lang="en-GB" b="1"/>
              <a:t>Slide Visual Suggestion</a:t>
            </a:r>
            <a:r>
              <a:rPr lang="en-GB"/>
              <a:t>:</a:t>
            </a:r>
          </a:p>
          <a:p>
            <a:pPr>
              <a:buFont typeface="Arial" panose="020B0604020202020204" pitchFamily="34" charset="0"/>
              <a:buChar char="•"/>
            </a:pPr>
            <a:r>
              <a:rPr lang="en-GB"/>
              <a:t>Add a simple illustration showing an image as a 2D matrix of pixel intensities, with a title like "Images as 2D Signals."</a:t>
            </a:r>
          </a:p>
          <a:p>
            <a:pPr>
              <a:buFont typeface="Arial" panose="020B0604020202020204" pitchFamily="34" charset="0"/>
              <a:buChar char="•"/>
            </a:pPr>
            <a:r>
              <a:rPr lang="en-GB"/>
              <a:t>Include a small side-by-side comparison: one side shows a 1D signal with its frequency spectrum, while the other shows an image with its 2D frequency transform (if you have access to example visuals).</a:t>
            </a:r>
          </a:p>
          <a:p>
            <a:endParaRPr lang="en-US"/>
          </a:p>
        </p:txBody>
      </p:sp>
      <p:sp>
        <p:nvSpPr>
          <p:cNvPr id="4" name="Slide Number Placeholder 3">
            <a:extLst>
              <a:ext uri="{FF2B5EF4-FFF2-40B4-BE49-F238E27FC236}">
                <a16:creationId xmlns:a16="http://schemas.microsoft.com/office/drawing/2014/main" id="{84C48EA7-9C5B-6375-F982-B0F1994B1B62}"/>
              </a:ext>
            </a:extLst>
          </p:cNvPr>
          <p:cNvSpPr>
            <a:spLocks noGrp="1"/>
          </p:cNvSpPr>
          <p:nvPr>
            <p:ph type="sldNum" sz="quarter" idx="5"/>
          </p:nvPr>
        </p:nvSpPr>
        <p:spPr/>
        <p:txBody>
          <a:bodyPr/>
          <a:lstStyle/>
          <a:p>
            <a:fld id="{9E3519E5-025F-4B1C-8C8E-E5E4EA4A6412}" type="slidenum">
              <a:rPr lang="fr-CH" smtClean="0"/>
              <a:pPr/>
              <a:t>6</a:t>
            </a:fld>
            <a:endParaRPr lang="fr-CH"/>
          </a:p>
        </p:txBody>
      </p:sp>
    </p:spTree>
    <p:extLst>
      <p:ext uri="{BB962C8B-B14F-4D97-AF65-F5344CB8AC3E}">
        <p14:creationId xmlns:p14="http://schemas.microsoft.com/office/powerpoint/2010/main" val="2534333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403BE-EFCB-73CC-266D-EBEB64760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2372FF-FD03-C8DF-FABF-8C8C223AC0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207D2C-F3EB-5D55-7127-119547955E7A}"/>
              </a:ext>
            </a:extLst>
          </p:cNvPr>
          <p:cNvSpPr>
            <a:spLocks noGrp="1"/>
          </p:cNvSpPr>
          <p:nvPr>
            <p:ph type="body" idx="1"/>
          </p:nvPr>
        </p:nvSpPr>
        <p:spPr/>
        <p:txBody>
          <a:bodyPr>
            <a:normAutofit fontScale="92500" lnSpcReduction="20000"/>
          </a:bodyPr>
          <a:lstStyle/>
          <a:p>
            <a:r>
              <a:rPr lang="en-GB" b="1"/>
              <a:t>Slide Introduction:</a:t>
            </a:r>
            <a:endParaRPr lang="en-GB"/>
          </a:p>
          <a:p>
            <a:pPr>
              <a:buFont typeface="Arial" panose="020B0604020202020204" pitchFamily="34" charset="0"/>
              <a:buChar char="•"/>
            </a:pPr>
            <a:r>
              <a:rPr lang="en-GB"/>
              <a:t>“In today’s class, we’re diving into the world of image processing, specifically focusing on </a:t>
            </a:r>
            <a:r>
              <a:rPr lang="en-GB" err="1"/>
              <a:t>analyzing</a:t>
            </a:r>
            <a:r>
              <a:rPr lang="en-GB"/>
              <a:t> 2D images. Building on our previous discussions in statistical signal processing, we’ll leverage those foundations to understand and manipulate images as 2D signals.”</a:t>
            </a:r>
          </a:p>
          <a:p>
            <a:r>
              <a:rPr lang="en-GB" b="1"/>
              <a:t>Key Points to Mention:</a:t>
            </a:r>
            <a:endParaRPr lang="en-GB"/>
          </a:p>
          <a:p>
            <a:pPr>
              <a:buFont typeface="+mj-lt"/>
              <a:buAutoNum type="arabicPeriod"/>
            </a:pPr>
            <a:r>
              <a:rPr lang="en-GB" b="1"/>
              <a:t>Connecting Signal and Image Processing</a:t>
            </a:r>
            <a:r>
              <a:rPr lang="en-GB"/>
              <a:t>:</a:t>
            </a:r>
          </a:p>
          <a:p>
            <a:pPr marL="742950" lvl="1" indent="-285750">
              <a:buFont typeface="+mj-lt"/>
              <a:buAutoNum type="arabicPeriod"/>
            </a:pPr>
            <a:r>
              <a:rPr lang="en-GB"/>
              <a:t>Emphasize that an image can be thought of as a 2D signal.</a:t>
            </a:r>
          </a:p>
          <a:p>
            <a:pPr marL="742950" lvl="1" indent="-285750">
              <a:buFont typeface="+mj-lt"/>
              <a:buAutoNum type="arabicPeriod"/>
            </a:pPr>
            <a:r>
              <a:rPr lang="en-GB"/>
              <a:t>Similar to how we </a:t>
            </a:r>
            <a:r>
              <a:rPr lang="en-GB" err="1"/>
              <a:t>analyzed</a:t>
            </a:r>
            <a:r>
              <a:rPr lang="en-GB"/>
              <a:t> temporal signals, we’ll examine spatial data, where each pixel represents a signal intensity in a 2D grid.</a:t>
            </a:r>
          </a:p>
          <a:p>
            <a:pPr>
              <a:buFont typeface="+mj-lt"/>
              <a:buAutoNum type="arabicPeriod"/>
            </a:pPr>
            <a:r>
              <a:rPr lang="en-GB" b="1"/>
              <a:t>Noise Concepts</a:t>
            </a:r>
            <a:r>
              <a:rPr lang="en-GB"/>
              <a:t>:</a:t>
            </a:r>
          </a:p>
          <a:p>
            <a:pPr marL="742950" lvl="1" indent="-285750">
              <a:buFont typeface="+mj-lt"/>
              <a:buAutoNum type="arabicPeriod"/>
            </a:pPr>
            <a:r>
              <a:rPr lang="en-GB"/>
              <a:t>Recall different noise types from signal processing (e.g., Gaussian noise) and explain that images also contain noise, which impacts their clarity and accuracy.</a:t>
            </a:r>
          </a:p>
          <a:p>
            <a:pPr marL="742950" lvl="1" indent="-285750">
              <a:buFont typeface="+mj-lt"/>
              <a:buAutoNum type="arabicPeriod"/>
            </a:pPr>
            <a:r>
              <a:rPr lang="en-GB"/>
              <a:t>Mention that the filtering techniques used in statistical signal processing are directly applicable to image noise reduction, but with adjustments for 2D structures.</a:t>
            </a:r>
          </a:p>
          <a:p>
            <a:pPr>
              <a:buFont typeface="+mj-lt"/>
              <a:buAutoNum type="arabicPeriod"/>
            </a:pPr>
            <a:r>
              <a:rPr lang="en-GB" b="1"/>
              <a:t>Frequency Domain Analysis</a:t>
            </a:r>
            <a:r>
              <a:rPr lang="en-GB"/>
              <a:t>:</a:t>
            </a:r>
          </a:p>
          <a:p>
            <a:pPr marL="742950" lvl="1" indent="-285750">
              <a:buFont typeface="+mj-lt"/>
              <a:buAutoNum type="arabicPeriod"/>
            </a:pPr>
            <a:r>
              <a:rPr lang="en-GB"/>
              <a:t>Highlight that we’ll use the Fourier transform in a 2D context to </a:t>
            </a:r>
            <a:r>
              <a:rPr lang="en-GB" err="1"/>
              <a:t>analyze</a:t>
            </a:r>
            <a:r>
              <a:rPr lang="en-GB"/>
              <a:t> and filter images, much like frequency-based filtering in signal processing.</a:t>
            </a:r>
          </a:p>
          <a:p>
            <a:pPr marL="742950" lvl="1" indent="-285750">
              <a:buFont typeface="+mj-lt"/>
              <a:buAutoNum type="arabicPeriod"/>
            </a:pPr>
            <a:r>
              <a:rPr lang="en-GB"/>
              <a:t>Explain that low and high-frequency content in images serves similar roles to those in signals, with high frequencies representing edges and fine details, and low frequencies representing smooth regions.</a:t>
            </a:r>
          </a:p>
          <a:p>
            <a:pPr>
              <a:buFont typeface="+mj-lt"/>
              <a:buAutoNum type="arabicPeriod"/>
            </a:pPr>
            <a:r>
              <a:rPr lang="en-GB" b="1"/>
              <a:t>Detection and Segmentation</a:t>
            </a:r>
            <a:r>
              <a:rPr lang="en-GB"/>
              <a:t>:</a:t>
            </a:r>
          </a:p>
          <a:p>
            <a:pPr marL="742950" lvl="1" indent="-285750">
              <a:buFont typeface="+mj-lt"/>
              <a:buAutoNum type="arabicPeriod"/>
            </a:pPr>
            <a:r>
              <a:rPr lang="en-GB"/>
              <a:t>Connect anomaly or change detection in signals to edge detection in images, where we look for sudden changes in pixel intensities.</a:t>
            </a:r>
          </a:p>
          <a:p>
            <a:pPr marL="742950" lvl="1" indent="-285750">
              <a:buFont typeface="+mj-lt"/>
              <a:buAutoNum type="arabicPeriod"/>
            </a:pPr>
            <a:r>
              <a:rPr lang="en-GB"/>
              <a:t>Segmentation in images, like identifying regions of interest, can be compared to finding significant segments in a time series or frequency range.</a:t>
            </a:r>
          </a:p>
          <a:p>
            <a:r>
              <a:rPr lang="en-GB" b="1"/>
              <a:t>Slide Visual Suggestion</a:t>
            </a:r>
            <a:r>
              <a:rPr lang="en-GB"/>
              <a:t>:</a:t>
            </a:r>
          </a:p>
          <a:p>
            <a:pPr>
              <a:buFont typeface="Arial" panose="020B0604020202020204" pitchFamily="34" charset="0"/>
              <a:buChar char="•"/>
            </a:pPr>
            <a:r>
              <a:rPr lang="en-GB"/>
              <a:t>Add a simple illustration showing an image as a 2D matrix of pixel intensities, with a title like "Images as 2D Signals."</a:t>
            </a:r>
          </a:p>
          <a:p>
            <a:pPr>
              <a:buFont typeface="Arial" panose="020B0604020202020204" pitchFamily="34" charset="0"/>
              <a:buChar char="•"/>
            </a:pPr>
            <a:r>
              <a:rPr lang="en-GB"/>
              <a:t>Include a small side-by-side comparison: one side shows a 1D signal with its frequency spectrum, while the other shows an image with its 2D frequency transform (if you have access to example visuals).</a:t>
            </a:r>
          </a:p>
          <a:p>
            <a:endParaRPr lang="en-US"/>
          </a:p>
        </p:txBody>
      </p:sp>
      <p:sp>
        <p:nvSpPr>
          <p:cNvPr id="4" name="Slide Number Placeholder 3">
            <a:extLst>
              <a:ext uri="{FF2B5EF4-FFF2-40B4-BE49-F238E27FC236}">
                <a16:creationId xmlns:a16="http://schemas.microsoft.com/office/drawing/2014/main" id="{D2909B10-56EA-455F-6CFC-0ED0208FC3AA}"/>
              </a:ext>
            </a:extLst>
          </p:cNvPr>
          <p:cNvSpPr>
            <a:spLocks noGrp="1"/>
          </p:cNvSpPr>
          <p:nvPr>
            <p:ph type="sldNum" sz="quarter" idx="5"/>
          </p:nvPr>
        </p:nvSpPr>
        <p:spPr/>
        <p:txBody>
          <a:bodyPr/>
          <a:lstStyle/>
          <a:p>
            <a:fld id="{9E3519E5-025F-4B1C-8C8E-E5E4EA4A6412}" type="slidenum">
              <a:rPr lang="fr-CH" smtClean="0"/>
              <a:pPr/>
              <a:t>7</a:t>
            </a:fld>
            <a:endParaRPr lang="fr-CH"/>
          </a:p>
        </p:txBody>
      </p:sp>
    </p:spTree>
    <p:extLst>
      <p:ext uri="{BB962C8B-B14F-4D97-AF65-F5344CB8AC3E}">
        <p14:creationId xmlns:p14="http://schemas.microsoft.com/office/powerpoint/2010/main" val="101035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GB" b="1"/>
              <a:t>Noise Concepts</a:t>
            </a:r>
            <a:r>
              <a:rPr lang="en-GB"/>
              <a:t>:</a:t>
            </a:r>
          </a:p>
          <a:p>
            <a:pPr marL="742950" lvl="1" indent="-285750">
              <a:buFont typeface="+mj-lt"/>
              <a:buAutoNum type="arabicPeriod"/>
            </a:pPr>
            <a:r>
              <a:rPr lang="en-GB"/>
              <a:t>Recall different noise types from signal processing (e.g., Gaussian noise) and explain that images also contain noise, which impacts their clarity and accuracy.</a:t>
            </a:r>
          </a:p>
          <a:p>
            <a:pPr marL="742950" lvl="1" indent="-285750">
              <a:buFont typeface="+mj-lt"/>
              <a:buAutoNum type="arabicPeriod"/>
            </a:pPr>
            <a:r>
              <a:rPr lang="en-GB"/>
              <a:t>Mention that the filtering techniques used in statistical signal processing are directly applicable to image noise reduction, but with adjustments for 2D structures.</a:t>
            </a:r>
          </a:p>
          <a:p>
            <a:pPr marL="742950" lvl="1" indent="-285750">
              <a:buFont typeface="+mj-lt"/>
              <a:buAutoNum type="arabicPeriod"/>
            </a:pPr>
            <a:endParaRPr lang="en-GB"/>
          </a:p>
          <a:p>
            <a:pPr>
              <a:buFont typeface="Arial" panose="020B0604020202020204" pitchFamily="34" charset="0"/>
              <a:buChar char="•"/>
            </a:pPr>
            <a:r>
              <a:rPr lang="en-GB" b="1"/>
              <a:t>Noise in Images</a:t>
            </a:r>
            <a:r>
              <a:rPr lang="en-GB"/>
              <a:t>:</a:t>
            </a:r>
          </a:p>
          <a:p>
            <a:pPr marL="742950" lvl="1" indent="-285750">
              <a:buFont typeface="Arial" panose="020B0604020202020204" pitchFamily="34" charset="0"/>
              <a:buChar char="•"/>
            </a:pPr>
            <a:r>
              <a:rPr lang="en-GB"/>
              <a:t>Discuss common types of noise in images: </a:t>
            </a:r>
            <a:r>
              <a:rPr lang="en-GB" b="1"/>
              <a:t>Gaussian noise</a:t>
            </a:r>
            <a:r>
              <a:rPr lang="en-GB"/>
              <a:t> (small random variations) and </a:t>
            </a:r>
            <a:r>
              <a:rPr lang="en-GB" b="1"/>
              <a:t>salt-and-pepper noise</a:t>
            </a:r>
            <a:r>
              <a:rPr lang="en-GB"/>
              <a:t> (isolated white/black pixels).</a:t>
            </a:r>
          </a:p>
          <a:p>
            <a:pPr>
              <a:buFont typeface="Arial" panose="020B0604020202020204" pitchFamily="34" charset="0"/>
              <a:buChar char="•"/>
            </a:pPr>
            <a:r>
              <a:rPr lang="en-GB" b="1"/>
              <a:t>Link to Statistical Signal Processing</a:t>
            </a:r>
            <a:r>
              <a:rPr lang="en-GB"/>
              <a:t>:</a:t>
            </a:r>
          </a:p>
          <a:p>
            <a:pPr marL="742950" lvl="1" indent="-285750">
              <a:buFont typeface="Arial" panose="020B0604020202020204" pitchFamily="34" charset="0"/>
              <a:buChar char="•"/>
            </a:pPr>
            <a:r>
              <a:rPr lang="en-GB"/>
              <a:t>“Noise in images affects visual clarity, just like noise in time-series data affects signal interpretation. We’ll use similar filtering techniques to reduce this noise.”</a:t>
            </a:r>
          </a:p>
          <a:p>
            <a:pPr>
              <a:buFont typeface="Arial" panose="020B0604020202020204" pitchFamily="34" charset="0"/>
              <a:buChar char="•"/>
            </a:pPr>
            <a:r>
              <a:rPr lang="en-GB" b="1"/>
              <a:t>Example Image</a:t>
            </a:r>
            <a:r>
              <a:rPr lang="en-GB"/>
              <a:t>:</a:t>
            </a:r>
          </a:p>
          <a:p>
            <a:pPr marL="742950" lvl="1" indent="-285750">
              <a:buFont typeface="Arial" panose="020B0604020202020204" pitchFamily="34" charset="0"/>
              <a:buChar char="•"/>
            </a:pPr>
            <a:r>
              <a:rPr lang="en-GB"/>
              <a:t>Show an image with Gaussian noise, followed by the same image with salt-and-pepper noise for comparison.</a:t>
            </a:r>
          </a:p>
          <a:p>
            <a:r>
              <a:rPr lang="en-GB" b="1"/>
              <a:t>Visual Suggestion</a:t>
            </a:r>
            <a:r>
              <a:rPr lang="en-GB"/>
              <a:t>:</a:t>
            </a:r>
          </a:p>
          <a:p>
            <a:pPr>
              <a:buFont typeface="Arial" panose="020B0604020202020204" pitchFamily="34" charset="0"/>
              <a:buChar char="•"/>
            </a:pPr>
            <a:r>
              <a:rPr lang="en-GB"/>
              <a:t>Examples of each noise type on the same image for easy comparison.</a:t>
            </a:r>
          </a:p>
          <a:p>
            <a:pPr marL="742950" lvl="1" indent="-285750">
              <a:buFont typeface="+mj-lt"/>
              <a:buAutoNum type="arabicPeriod"/>
            </a:pPr>
            <a:endParaRPr lang="en-GB"/>
          </a:p>
          <a:p>
            <a:endParaRPr lang="en-US"/>
          </a:p>
        </p:txBody>
      </p:sp>
      <p:sp>
        <p:nvSpPr>
          <p:cNvPr id="4" name="Slide Number Placeholder 3"/>
          <p:cNvSpPr>
            <a:spLocks noGrp="1"/>
          </p:cNvSpPr>
          <p:nvPr>
            <p:ph type="sldNum" sz="quarter" idx="5"/>
          </p:nvPr>
        </p:nvSpPr>
        <p:spPr/>
        <p:txBody>
          <a:bodyPr/>
          <a:lstStyle/>
          <a:p>
            <a:fld id="{9E3519E5-025F-4B1C-8C8E-E5E4EA4A6412}" type="slidenum">
              <a:rPr lang="fr-CH" smtClean="0"/>
              <a:pPr/>
              <a:t>9</a:t>
            </a:fld>
            <a:endParaRPr lang="fr-CH"/>
          </a:p>
        </p:txBody>
      </p:sp>
    </p:spTree>
    <p:extLst>
      <p:ext uri="{BB962C8B-B14F-4D97-AF65-F5344CB8AC3E}">
        <p14:creationId xmlns:p14="http://schemas.microsoft.com/office/powerpoint/2010/main" val="1656519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8E713-78BC-249C-80C5-3B3257E94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60685-F9F9-F39B-571F-5F5E0096A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8D87E-665B-9308-0F9C-BD3B98E6979D}"/>
              </a:ext>
            </a:extLst>
          </p:cNvPr>
          <p:cNvSpPr>
            <a:spLocks noGrp="1"/>
          </p:cNvSpPr>
          <p:nvPr>
            <p:ph type="body" idx="1"/>
          </p:nvPr>
        </p:nvSpPr>
        <p:spPr/>
        <p:txBody>
          <a:bodyPr/>
          <a:lstStyle/>
          <a:p>
            <a:r>
              <a:rPr lang="en-GB" b="0" i="0">
                <a:solidFill>
                  <a:srgbClr val="008013"/>
                </a:solidFill>
                <a:effectLst/>
                <a:latin typeface="Menlo" panose="020B0609030804020204" pitchFamily="49" charset="0"/>
              </a:rPr>
              <a:t>%% Description of Noise Types</a:t>
            </a:r>
            <a:endParaRPr lang="en-GB" b="0" i="0">
              <a:effectLst/>
              <a:latin typeface="Menlo" panose="020B0609030804020204" pitchFamily="49" charset="0"/>
            </a:endParaRPr>
          </a:p>
          <a:p>
            <a:r>
              <a:rPr lang="en-GB" b="0" i="0" err="1">
                <a:effectLst/>
                <a:latin typeface="Menlo" panose="020B0609030804020204" pitchFamily="49" charset="0"/>
              </a:rPr>
              <a:t>fprintf</a:t>
            </a:r>
            <a:r>
              <a:rPr lang="en-GB" b="0" i="0">
                <a:effectLst/>
                <a:latin typeface="Menlo" panose="020B0609030804020204" pitchFamily="49" charset="0"/>
              </a:rPr>
              <a:t>(</a:t>
            </a:r>
            <a:r>
              <a:rPr lang="en-GB" b="0" i="0">
                <a:solidFill>
                  <a:srgbClr val="A709F5"/>
                </a:solidFill>
                <a:effectLst/>
                <a:latin typeface="Menlo" panose="020B0609030804020204" pitchFamily="49" charset="0"/>
              </a:rPr>
              <a:t>'\n### Noise Types ###\n'</a:t>
            </a:r>
            <a:r>
              <a:rPr lang="en-GB" b="0" i="0">
                <a:effectLst/>
                <a:latin typeface="Menlo" panose="020B0609030804020204" pitchFamily="49" charset="0"/>
              </a:rPr>
              <a:t>);</a:t>
            </a:r>
          </a:p>
          <a:p>
            <a:r>
              <a:rPr lang="en-GB" b="0" i="0" err="1">
                <a:effectLst/>
                <a:latin typeface="Menlo" panose="020B0609030804020204" pitchFamily="49" charset="0"/>
              </a:rPr>
              <a:t>fprintf</a:t>
            </a:r>
            <a:r>
              <a:rPr lang="en-GB" b="0" i="0">
                <a:effectLst/>
                <a:latin typeface="Menlo" panose="020B0609030804020204" pitchFamily="49" charset="0"/>
              </a:rPr>
              <a:t>(</a:t>
            </a:r>
            <a:r>
              <a:rPr lang="en-GB" b="0" i="0">
                <a:solidFill>
                  <a:srgbClr val="A709F5"/>
                </a:solidFill>
                <a:effectLst/>
                <a:latin typeface="Menlo" panose="020B0609030804020204" pitchFamily="49" charset="0"/>
              </a:rPr>
              <a:t>'1. Gaussian Noise:\n'</a:t>
            </a:r>
            <a:r>
              <a:rPr lang="en-GB" b="0" i="0">
                <a:effectLst/>
                <a:latin typeface="Menlo" panose="020B0609030804020204" pitchFamily="49" charset="0"/>
              </a:rPr>
              <a:t>);</a:t>
            </a:r>
          </a:p>
          <a:p>
            <a:r>
              <a:rPr lang="en-GB" b="0" i="0" err="1">
                <a:effectLst/>
                <a:latin typeface="Menlo" panose="020B0609030804020204" pitchFamily="49" charset="0"/>
              </a:rPr>
              <a:t>fprintf</a:t>
            </a:r>
            <a:r>
              <a:rPr lang="en-GB" b="0" i="0">
                <a:effectLst/>
                <a:latin typeface="Menlo" panose="020B0609030804020204" pitchFamily="49" charset="0"/>
              </a:rPr>
              <a:t>(</a:t>
            </a:r>
            <a:r>
              <a:rPr lang="en-GB" b="0" i="0">
                <a:solidFill>
                  <a:srgbClr val="A709F5"/>
                </a:solidFill>
                <a:effectLst/>
                <a:latin typeface="Menlo" panose="020B0609030804020204" pitchFamily="49" charset="0"/>
              </a:rPr>
              <a:t>' - Gaussian noise is characterized by a normal (Gaussian) distribution.\n'</a:t>
            </a:r>
            <a:r>
              <a:rPr lang="en-GB" b="0" i="0">
                <a:effectLst/>
                <a:latin typeface="Menlo" panose="020B0609030804020204" pitchFamily="49" charset="0"/>
              </a:rPr>
              <a:t>);</a:t>
            </a:r>
          </a:p>
          <a:p>
            <a:r>
              <a:rPr lang="en-GB" b="0" i="0" err="1">
                <a:effectLst/>
                <a:latin typeface="Menlo" panose="020B0609030804020204" pitchFamily="49" charset="0"/>
              </a:rPr>
              <a:t>fprintf</a:t>
            </a:r>
            <a:r>
              <a:rPr lang="en-GB" b="0" i="0">
                <a:effectLst/>
                <a:latin typeface="Menlo" panose="020B0609030804020204" pitchFamily="49" charset="0"/>
              </a:rPr>
              <a:t>(</a:t>
            </a:r>
            <a:r>
              <a:rPr lang="en-GB" b="0" i="0">
                <a:solidFill>
                  <a:srgbClr val="A709F5"/>
                </a:solidFill>
                <a:effectLst/>
                <a:latin typeface="Menlo" panose="020B0609030804020204" pitchFamily="49" charset="0"/>
              </a:rPr>
              <a:t>' - It affects all pixel values by adding random noise sampled from a Gaussian distribution.\n'</a:t>
            </a:r>
            <a:r>
              <a:rPr lang="en-GB" b="0" i="0">
                <a:effectLst/>
                <a:latin typeface="Menlo" panose="020B0609030804020204" pitchFamily="49" charset="0"/>
              </a:rPr>
              <a:t>);</a:t>
            </a:r>
          </a:p>
          <a:p>
            <a:r>
              <a:rPr lang="en-GB" b="0" i="0" err="1">
                <a:effectLst/>
                <a:latin typeface="Menlo" panose="020B0609030804020204" pitchFamily="49" charset="0"/>
              </a:rPr>
              <a:t>fprintf</a:t>
            </a:r>
            <a:r>
              <a:rPr lang="en-GB" b="0" i="0">
                <a:effectLst/>
                <a:latin typeface="Menlo" panose="020B0609030804020204" pitchFamily="49" charset="0"/>
              </a:rPr>
              <a:t>(</a:t>
            </a:r>
            <a:r>
              <a:rPr lang="en-GB" b="0" i="0">
                <a:solidFill>
                  <a:srgbClr val="A709F5"/>
                </a:solidFill>
                <a:effectLst/>
                <a:latin typeface="Menlo" panose="020B0609030804020204" pitchFamily="49" charset="0"/>
              </a:rPr>
              <a:t>' - Typically appears as a random smooth variation across the image.\n'</a:t>
            </a:r>
            <a:r>
              <a:rPr lang="en-GB" b="0" i="0">
                <a:effectLst/>
                <a:latin typeface="Menlo" panose="020B0609030804020204" pitchFamily="49" charset="0"/>
              </a:rPr>
              <a:t>);</a:t>
            </a:r>
          </a:p>
          <a:p>
            <a:r>
              <a:rPr lang="en-GB" b="0" i="0" err="1">
                <a:effectLst/>
                <a:latin typeface="Menlo" panose="020B0609030804020204" pitchFamily="49" charset="0"/>
              </a:rPr>
              <a:t>fprintf</a:t>
            </a:r>
            <a:r>
              <a:rPr lang="en-GB" b="0" i="0">
                <a:effectLst/>
                <a:latin typeface="Menlo" panose="020B0609030804020204" pitchFamily="49" charset="0"/>
              </a:rPr>
              <a:t>(</a:t>
            </a:r>
            <a:r>
              <a:rPr lang="en-GB" b="0" i="0">
                <a:solidFill>
                  <a:srgbClr val="A709F5"/>
                </a:solidFill>
                <a:effectLst/>
                <a:latin typeface="Menlo" panose="020B0609030804020204" pitchFamily="49" charset="0"/>
              </a:rPr>
              <a:t>' - Common in real-world scenarios like thermal noise in sensors or electronic noise in cameras.\n\n'</a:t>
            </a:r>
            <a:r>
              <a:rPr lang="en-GB" b="0" i="0">
                <a:effectLst/>
                <a:latin typeface="Menlo" panose="020B0609030804020204" pitchFamily="49" charset="0"/>
              </a:rPr>
              <a:t>);</a:t>
            </a:r>
          </a:p>
          <a:p>
            <a:br>
              <a:rPr lang="en-GB" b="0" i="0">
                <a:effectLst/>
                <a:latin typeface="Menlo" panose="020B0609030804020204" pitchFamily="49" charset="0"/>
              </a:rPr>
            </a:br>
            <a:r>
              <a:rPr lang="en-GB" b="0" i="0">
                <a:effectLst/>
                <a:latin typeface="Menlo" panose="020B0609030804020204" pitchFamily="49" charset="0"/>
              </a:rPr>
              <a:t>Explain you can manipulate mean and std of the distribution to produce different type of noise.</a:t>
            </a:r>
          </a:p>
          <a:p>
            <a:pPr marL="742950" lvl="1" indent="-285750">
              <a:buFont typeface="+mj-lt"/>
              <a:buAutoNum type="arabicPeriod"/>
            </a:pPr>
            <a:endParaRPr lang="en-GB"/>
          </a:p>
          <a:p>
            <a:endParaRPr lang="en-US"/>
          </a:p>
        </p:txBody>
      </p:sp>
      <p:sp>
        <p:nvSpPr>
          <p:cNvPr id="4" name="Slide Number Placeholder 3">
            <a:extLst>
              <a:ext uri="{FF2B5EF4-FFF2-40B4-BE49-F238E27FC236}">
                <a16:creationId xmlns:a16="http://schemas.microsoft.com/office/drawing/2014/main" id="{FB8ED29E-2000-C550-5AC9-0998D8382308}"/>
              </a:ext>
            </a:extLst>
          </p:cNvPr>
          <p:cNvSpPr>
            <a:spLocks noGrp="1"/>
          </p:cNvSpPr>
          <p:nvPr>
            <p:ph type="sldNum" sz="quarter" idx="5"/>
          </p:nvPr>
        </p:nvSpPr>
        <p:spPr/>
        <p:txBody>
          <a:bodyPr/>
          <a:lstStyle/>
          <a:p>
            <a:fld id="{9E3519E5-025F-4B1C-8C8E-E5E4EA4A6412}" type="slidenum">
              <a:rPr lang="fr-CH" smtClean="0"/>
              <a:pPr/>
              <a:t>10</a:t>
            </a:fld>
            <a:endParaRPr lang="fr-CH"/>
          </a:p>
        </p:txBody>
      </p:sp>
    </p:spTree>
    <p:extLst>
      <p:ext uri="{BB962C8B-B14F-4D97-AF65-F5344CB8AC3E}">
        <p14:creationId xmlns:p14="http://schemas.microsoft.com/office/powerpoint/2010/main" val="3550535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19A26-CDA5-280F-4E70-69A60248F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D4F59-D95E-1E4C-78E2-639C655B16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F58BC-7725-0EFB-E94A-675735DA21A2}"/>
              </a:ext>
            </a:extLst>
          </p:cNvPr>
          <p:cNvSpPr>
            <a:spLocks noGrp="1"/>
          </p:cNvSpPr>
          <p:nvPr>
            <p:ph type="body" idx="1"/>
          </p:nvPr>
        </p:nvSpPr>
        <p:spPr/>
        <p:txBody>
          <a:bodyPr/>
          <a:lstStyle/>
          <a:p>
            <a:r>
              <a:rPr lang="en-GB" b="0" i="0" err="1">
                <a:effectLst/>
                <a:latin typeface="Menlo" panose="020B0609030804020204" pitchFamily="49" charset="0"/>
              </a:rPr>
              <a:t>fprintf</a:t>
            </a:r>
            <a:r>
              <a:rPr lang="en-GB" b="0" i="0">
                <a:effectLst/>
                <a:latin typeface="Menlo" panose="020B0609030804020204" pitchFamily="49" charset="0"/>
              </a:rPr>
              <a:t>(</a:t>
            </a:r>
            <a:r>
              <a:rPr lang="en-GB" b="0" i="0">
                <a:solidFill>
                  <a:srgbClr val="A709F5"/>
                </a:solidFill>
                <a:effectLst/>
                <a:latin typeface="Menlo" panose="020B0609030804020204" pitchFamily="49" charset="0"/>
              </a:rPr>
              <a:t>'2. Salt-and-Pepper Noise:\n'</a:t>
            </a:r>
            <a:r>
              <a:rPr lang="en-GB" b="0" i="0">
                <a:effectLst/>
                <a:latin typeface="Menlo" panose="020B0609030804020204" pitchFamily="49" charset="0"/>
              </a:rPr>
              <a:t>);</a:t>
            </a:r>
          </a:p>
          <a:p>
            <a:r>
              <a:rPr lang="en-GB" b="0" i="0" err="1">
                <a:effectLst/>
                <a:latin typeface="Menlo" panose="020B0609030804020204" pitchFamily="49" charset="0"/>
              </a:rPr>
              <a:t>fprintf</a:t>
            </a:r>
            <a:r>
              <a:rPr lang="en-GB" b="0" i="0">
                <a:effectLst/>
                <a:latin typeface="Menlo" panose="020B0609030804020204" pitchFamily="49" charset="0"/>
              </a:rPr>
              <a:t>(</a:t>
            </a:r>
            <a:r>
              <a:rPr lang="en-GB" b="0" i="0">
                <a:solidFill>
                  <a:srgbClr val="A709F5"/>
                </a:solidFill>
                <a:effectLst/>
                <a:latin typeface="Menlo" panose="020B0609030804020204" pitchFamily="49" charset="0"/>
              </a:rPr>
              <a:t>' - Salt-and-Pepper noise randomly changes some pixels to either the maximum intensity (salt) or the minimum intensity (pepper).\n'</a:t>
            </a:r>
            <a:r>
              <a:rPr lang="en-GB" b="0" i="0">
                <a:effectLst/>
                <a:latin typeface="Menlo" panose="020B0609030804020204" pitchFamily="49" charset="0"/>
              </a:rPr>
              <a:t>);</a:t>
            </a:r>
          </a:p>
          <a:p>
            <a:r>
              <a:rPr lang="en-GB" b="0" i="0" err="1">
                <a:effectLst/>
                <a:latin typeface="Menlo" panose="020B0609030804020204" pitchFamily="49" charset="0"/>
              </a:rPr>
              <a:t>fprintf</a:t>
            </a:r>
            <a:r>
              <a:rPr lang="en-GB" b="0" i="0">
                <a:effectLst/>
                <a:latin typeface="Menlo" panose="020B0609030804020204" pitchFamily="49" charset="0"/>
              </a:rPr>
              <a:t>(</a:t>
            </a:r>
            <a:r>
              <a:rPr lang="en-GB" b="0" i="0">
                <a:solidFill>
                  <a:srgbClr val="A709F5"/>
                </a:solidFill>
                <a:effectLst/>
                <a:latin typeface="Menlo" panose="020B0609030804020204" pitchFamily="49" charset="0"/>
              </a:rPr>
              <a:t>' - Appears as random white (salt) and black (pepper) dots on the image.\n'</a:t>
            </a:r>
            <a:r>
              <a:rPr lang="en-GB" b="0" i="0">
                <a:effectLst/>
                <a:latin typeface="Menlo" panose="020B0609030804020204" pitchFamily="49" charset="0"/>
              </a:rPr>
              <a:t>);</a:t>
            </a:r>
          </a:p>
          <a:p>
            <a:r>
              <a:rPr lang="en-GB" b="0" i="0" err="1">
                <a:effectLst/>
                <a:latin typeface="Menlo" panose="020B0609030804020204" pitchFamily="49" charset="0"/>
              </a:rPr>
              <a:t>fprintf</a:t>
            </a:r>
            <a:r>
              <a:rPr lang="en-GB" b="0" i="0">
                <a:effectLst/>
                <a:latin typeface="Menlo" panose="020B0609030804020204" pitchFamily="49" charset="0"/>
              </a:rPr>
              <a:t>(</a:t>
            </a:r>
            <a:r>
              <a:rPr lang="en-GB" b="0" i="0">
                <a:solidFill>
                  <a:srgbClr val="A709F5"/>
                </a:solidFill>
                <a:effectLst/>
                <a:latin typeface="Menlo" panose="020B0609030804020204" pitchFamily="49" charset="0"/>
              </a:rPr>
              <a:t>' - Often caused by data transmission errors or dust/scratches on film.\n'</a:t>
            </a:r>
            <a:r>
              <a:rPr lang="en-GB" b="0" i="0">
                <a:effectLst/>
                <a:latin typeface="Menlo" panose="020B0609030804020204" pitchFamily="49" charset="0"/>
              </a:rPr>
              <a:t>);</a:t>
            </a:r>
          </a:p>
          <a:p>
            <a:pPr marL="742950" lvl="1" indent="-285750">
              <a:buFont typeface="+mj-lt"/>
              <a:buAutoNum type="arabicPeriod"/>
            </a:pPr>
            <a:endParaRPr lang="en-GB"/>
          </a:p>
          <a:p>
            <a:endParaRPr lang="en-US"/>
          </a:p>
        </p:txBody>
      </p:sp>
      <p:sp>
        <p:nvSpPr>
          <p:cNvPr id="4" name="Slide Number Placeholder 3">
            <a:extLst>
              <a:ext uri="{FF2B5EF4-FFF2-40B4-BE49-F238E27FC236}">
                <a16:creationId xmlns:a16="http://schemas.microsoft.com/office/drawing/2014/main" id="{51954C33-3795-C71C-27AA-3EB4A1D0A7FF}"/>
              </a:ext>
            </a:extLst>
          </p:cNvPr>
          <p:cNvSpPr>
            <a:spLocks noGrp="1"/>
          </p:cNvSpPr>
          <p:nvPr>
            <p:ph type="sldNum" sz="quarter" idx="5"/>
          </p:nvPr>
        </p:nvSpPr>
        <p:spPr/>
        <p:txBody>
          <a:bodyPr/>
          <a:lstStyle/>
          <a:p>
            <a:fld id="{9E3519E5-025F-4B1C-8C8E-E5E4EA4A6412}" type="slidenum">
              <a:rPr lang="fr-CH" smtClean="0"/>
              <a:pPr/>
              <a:t>11</a:t>
            </a:fld>
            <a:endParaRPr lang="fr-CH"/>
          </a:p>
        </p:txBody>
      </p:sp>
    </p:spTree>
    <p:extLst>
      <p:ext uri="{BB962C8B-B14F-4D97-AF65-F5344CB8AC3E}">
        <p14:creationId xmlns:p14="http://schemas.microsoft.com/office/powerpoint/2010/main" val="295947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emple externe">
    <p:spTree>
      <p:nvGrpSpPr>
        <p:cNvPr id="1" name=""/>
        <p:cNvGrpSpPr/>
        <p:nvPr/>
      </p:nvGrpSpPr>
      <p:grpSpPr>
        <a:xfrm>
          <a:off x="0" y="0"/>
          <a:ext cx="0" cy="0"/>
          <a:chOff x="0" y="0"/>
          <a:chExt cx="0" cy="0"/>
        </a:xfrm>
      </p:grpSpPr>
      <p:sp>
        <p:nvSpPr>
          <p:cNvPr id="7" name="Espace réservé du texte 6"/>
          <p:cNvSpPr>
            <a:spLocks noGrp="1"/>
          </p:cNvSpPr>
          <p:nvPr>
            <p:ph type="body" sz="quarter" idx="13" hasCustomPrompt="1"/>
          </p:nvPr>
        </p:nvSpPr>
        <p:spPr>
          <a:xfrm>
            <a:off x="1007534" y="2420938"/>
            <a:ext cx="10176933" cy="2016125"/>
          </a:xfrm>
        </p:spPr>
        <p:txBody>
          <a:bodyPr>
            <a:normAutofit/>
          </a:bodyPr>
          <a:lstStyle>
            <a:lvl1pPr marL="0" indent="0" algn="l">
              <a:buNone/>
              <a:defRPr sz="7200" baseline="0">
                <a:solidFill>
                  <a:schemeClr val="bg1">
                    <a:lumMod val="50000"/>
                  </a:schemeClr>
                </a:solidFill>
                <a:latin typeface="Century Gothic" panose="020B0502020202020204" pitchFamily="34" charset="0"/>
                <a:ea typeface="Roboto Condensed" pitchFamily="2" charset="0"/>
              </a:defRPr>
            </a:lvl1pPr>
            <a:lvl5pPr>
              <a:defRPr/>
            </a:lvl5pPr>
          </a:lstStyle>
          <a:p>
            <a:pPr lvl="0"/>
            <a:r>
              <a:rPr lang="fr-FR" err="1"/>
              <a:t>Demo</a:t>
            </a:r>
            <a:r>
              <a:rPr lang="fr-FR"/>
              <a:t> </a:t>
            </a:r>
            <a:r>
              <a:rPr lang="fr-FR" err="1"/>
              <a:t>text</a:t>
            </a:r>
            <a:endParaRPr lang="fr-CH"/>
          </a:p>
        </p:txBody>
      </p:sp>
      <p:sp>
        <p:nvSpPr>
          <p:cNvPr id="2" name="Espace réservé de la date 3">
            <a:extLst>
              <a:ext uri="{FF2B5EF4-FFF2-40B4-BE49-F238E27FC236}">
                <a16:creationId xmlns:a16="http://schemas.microsoft.com/office/drawing/2014/main" id="{9BAB171B-C3A4-4557-1E13-20F09DBC3055}"/>
              </a:ext>
            </a:extLst>
          </p:cNvPr>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Espace réservé du pied de page 4">
            <a:extLst>
              <a:ext uri="{FF2B5EF4-FFF2-40B4-BE49-F238E27FC236}">
                <a16:creationId xmlns:a16="http://schemas.microsoft.com/office/drawing/2014/main" id="{6E631C47-F2A2-9BB2-DBB1-BE5B1FDF1869}"/>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Espace réservé du numéro de diapositive 5">
            <a:extLst>
              <a:ext uri="{FF2B5EF4-FFF2-40B4-BE49-F238E27FC236}">
                <a16:creationId xmlns:a16="http://schemas.microsoft.com/office/drawing/2014/main" id="{26F02FD8-6A90-5053-B217-1C484564687A}"/>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83699971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a:t>Modifiez le style du titre</a:t>
            </a:r>
            <a:endParaRPr lang="fr-CH"/>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Century Gothic"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Century Gothic" pitchFamily="34" charset="0"/>
              <a:ea typeface="Open Sans Light" panose="020B0306030504020204" pitchFamily="34" charset="0"/>
              <a:cs typeface="Open Sans Light" panose="020B0306030504020204" pitchFamily="34" charset="0"/>
            </a:endParaRPr>
          </a:p>
        </p:txBody>
      </p:sp>
      <p:sp>
        <p:nvSpPr>
          <p:cNvPr id="6" name="Espace réservé du pied de page 5"/>
          <p:cNvSpPr>
            <a:spLocks noGrp="1"/>
          </p:cNvSpPr>
          <p:nvPr>
            <p:ph type="ftr" sz="quarter" idx="11"/>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Century Gothic" pitchFamily="34" charset="0"/>
                <a:ea typeface="Open Sans Light" panose="020B0306030504020204" pitchFamily="34" charset="0"/>
                <a:cs typeface="Open Sans Light" panose="020B0306030504020204" pitchFamily="34" charset="0"/>
              </a:rPr>
              <a:t>Cours 8. Image Processing</a:t>
            </a:r>
            <a:endParaRPr kumimoji="0" lang="fr-CH" sz="1000" b="0" i="0" u="none" strike="noStrike" kern="1200" cap="none" spc="0" normalizeH="0" baseline="0" noProof="0">
              <a:ln>
                <a:noFill/>
              </a:ln>
              <a:solidFill>
                <a:prstClr val="black">
                  <a:lumMod val="65000"/>
                  <a:lumOff val="35000"/>
                </a:prstClr>
              </a:solidFill>
              <a:effectLst/>
              <a:uLnTx/>
              <a:uFillTx/>
              <a:latin typeface="Century Gothic" pitchFamily="34" charset="0"/>
              <a:ea typeface="Open Sans Light" panose="020B0306030504020204" pitchFamily="34" charset="0"/>
              <a:cs typeface="Open Sans Light" panose="020B0306030504020204" pitchFamily="34" charset="0"/>
            </a:endParaRP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Century Gothic"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Century Gothic"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6963768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a:t>Modifiez le style du titre</a:t>
            </a:r>
            <a:endParaRPr lang="fr-CH"/>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CH"/>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8" name="Espace réservé de la date 3">
            <a:extLst>
              <a:ext uri="{FF2B5EF4-FFF2-40B4-BE49-F238E27FC236}">
                <a16:creationId xmlns:a16="http://schemas.microsoft.com/office/drawing/2014/main" id="{A6D42AA8-4474-229D-9126-17DD8CA4AB87}"/>
              </a:ext>
            </a:extLst>
          </p:cNvPr>
          <p:cNvSpPr>
            <a:spLocks noGrp="1"/>
          </p:cNvSpPr>
          <p:nvPr>
            <p:ph type="dt" sz="half" idx="10"/>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Espace réservé du pied de page 4">
            <a:extLst>
              <a:ext uri="{FF2B5EF4-FFF2-40B4-BE49-F238E27FC236}">
                <a16:creationId xmlns:a16="http://schemas.microsoft.com/office/drawing/2014/main" id="{15129224-2931-BC25-602B-D7EC62AEDA2A}"/>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Espace réservé du numéro de diapositive 5">
            <a:extLst>
              <a:ext uri="{FF2B5EF4-FFF2-40B4-BE49-F238E27FC236}">
                <a16:creationId xmlns:a16="http://schemas.microsoft.com/office/drawing/2014/main" id="{233307E3-26A1-8A9E-389D-215E4F05A75B}"/>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3627636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H"/>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7" name="Espace réservé de la date 3">
            <a:extLst>
              <a:ext uri="{FF2B5EF4-FFF2-40B4-BE49-F238E27FC236}">
                <a16:creationId xmlns:a16="http://schemas.microsoft.com/office/drawing/2014/main" id="{AEE743D1-2C61-A07D-9920-13DAB7B7911A}"/>
              </a:ext>
            </a:extLst>
          </p:cNvPr>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Espace réservé du pied de page 4">
            <a:extLst>
              <a:ext uri="{FF2B5EF4-FFF2-40B4-BE49-F238E27FC236}">
                <a16:creationId xmlns:a16="http://schemas.microsoft.com/office/drawing/2014/main" id="{2E122256-3D88-D1A1-F578-340CF4388F9B}"/>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Espace réservé du numéro de diapositive 5">
            <a:extLst>
              <a:ext uri="{FF2B5EF4-FFF2-40B4-BE49-F238E27FC236}">
                <a16:creationId xmlns:a16="http://schemas.microsoft.com/office/drawing/2014/main" id="{8C4E9F1C-4045-7039-DD98-337201C2C877}"/>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557181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a:t>Modifiez le style du titre</a:t>
            </a:r>
            <a:endParaRPr lang="fr-CH"/>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7" name="Espace réservé de la date 3">
            <a:extLst>
              <a:ext uri="{FF2B5EF4-FFF2-40B4-BE49-F238E27FC236}">
                <a16:creationId xmlns:a16="http://schemas.microsoft.com/office/drawing/2014/main" id="{BA34519D-2FD7-CB22-D470-8D498335AB58}"/>
              </a:ext>
            </a:extLst>
          </p:cNvPr>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Espace réservé du pied de page 4">
            <a:extLst>
              <a:ext uri="{FF2B5EF4-FFF2-40B4-BE49-F238E27FC236}">
                <a16:creationId xmlns:a16="http://schemas.microsoft.com/office/drawing/2014/main" id="{533F5B0F-7697-EF15-F026-3C49AA025634}"/>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Espace réservé du numéro de diapositive 5">
            <a:extLst>
              <a:ext uri="{FF2B5EF4-FFF2-40B4-BE49-F238E27FC236}">
                <a16:creationId xmlns:a16="http://schemas.microsoft.com/office/drawing/2014/main" id="{779B7E0C-374B-4F6F-633B-F4DB3248CFA7}"/>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9362703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335360" y="188640"/>
            <a:ext cx="11523741" cy="792088"/>
          </a:xfrm>
        </p:spPr>
        <p:txBody>
          <a:bodyPr/>
          <a:lstStyle/>
          <a:p>
            <a:r>
              <a:rPr lang="fr-FR"/>
              <a:t>Modifiez le style du titre</a:t>
            </a:r>
            <a:endParaRPr lang="fr-CH"/>
          </a:p>
        </p:txBody>
      </p:sp>
      <p:sp>
        <p:nvSpPr>
          <p:cNvPr id="6" name="Espace réservé de la date 3">
            <a:extLst>
              <a:ext uri="{FF2B5EF4-FFF2-40B4-BE49-F238E27FC236}">
                <a16:creationId xmlns:a16="http://schemas.microsoft.com/office/drawing/2014/main" id="{FC3937F0-C33D-2B51-679F-7A27A81A4CEA}"/>
              </a:ext>
            </a:extLst>
          </p:cNvPr>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Espace réservé du pied de page 4">
            <a:extLst>
              <a:ext uri="{FF2B5EF4-FFF2-40B4-BE49-F238E27FC236}">
                <a16:creationId xmlns:a16="http://schemas.microsoft.com/office/drawing/2014/main" id="{E10A22BA-24E0-84FB-8ABB-B553D6FE1332}"/>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Espace réservé du numéro de diapositive 5">
            <a:extLst>
              <a:ext uri="{FF2B5EF4-FFF2-40B4-BE49-F238E27FC236}">
                <a16:creationId xmlns:a16="http://schemas.microsoft.com/office/drawing/2014/main" id="{95DD96A9-C072-6A50-E9CA-7B0F58E1B2A2}"/>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481175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re et contenu_ex">
    <p:spTree>
      <p:nvGrpSpPr>
        <p:cNvPr id="1" name=""/>
        <p:cNvGrpSpPr/>
        <p:nvPr/>
      </p:nvGrpSpPr>
      <p:grpSpPr>
        <a:xfrm>
          <a:off x="0" y="0"/>
          <a:ext cx="0" cy="0"/>
          <a:chOff x="0" y="0"/>
          <a:chExt cx="0" cy="0"/>
        </a:xfrm>
      </p:grpSpPr>
      <p:sp>
        <p:nvSpPr>
          <p:cNvPr id="14" name="Espace réservé du titre 1"/>
          <p:cNvSpPr>
            <a:spLocks noGrp="1"/>
          </p:cNvSpPr>
          <p:nvPr>
            <p:ph type="title"/>
          </p:nvPr>
        </p:nvSpPr>
        <p:spPr>
          <a:xfrm>
            <a:off x="241003" y="188641"/>
            <a:ext cx="11692292" cy="1007359"/>
          </a:xfrm>
          <a:prstGeom prst="rect">
            <a:avLst/>
          </a:prstGeom>
        </p:spPr>
        <p:txBody>
          <a:bodyPr vert="horz" lIns="91440" tIns="45720" rIns="91440" bIns="45720" rtlCol="0" anchor="ctr">
            <a:noAutofit/>
          </a:bodyPr>
          <a:lstStyle/>
          <a:p>
            <a:r>
              <a:rPr lang="fr-FR"/>
              <a:t>Modifiez le style du titre</a:t>
            </a:r>
            <a:endParaRPr lang="fr-CH"/>
          </a:p>
        </p:txBody>
      </p:sp>
      <p:sp>
        <p:nvSpPr>
          <p:cNvPr id="23" name="Espace réservé du contenu 22"/>
          <p:cNvSpPr>
            <a:spLocks noGrp="1"/>
          </p:cNvSpPr>
          <p:nvPr>
            <p:ph sz="quarter" idx="10"/>
          </p:nvPr>
        </p:nvSpPr>
        <p:spPr>
          <a:xfrm>
            <a:off x="240920" y="1340768"/>
            <a:ext cx="11705931" cy="4921944"/>
          </a:xfrm>
        </p:spPr>
        <p:txBody>
          <a:bodyPr anchor="ct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8" name="Rectangle 7">
            <a:extLst>
              <a:ext uri="{FF2B5EF4-FFF2-40B4-BE49-F238E27FC236}">
                <a16:creationId xmlns:a16="http://schemas.microsoft.com/office/drawing/2014/main" id="{A82D1D95-DBC2-4B4A-A24B-91EAEFF949AF}"/>
              </a:ext>
            </a:extLst>
          </p:cNvPr>
          <p:cNvSpPr/>
          <p:nvPr userDrawn="1"/>
        </p:nvSpPr>
        <p:spPr>
          <a:xfrm>
            <a:off x="11825295" y="188641"/>
            <a:ext cx="108000" cy="108000"/>
          </a:xfrm>
          <a:prstGeom prst="rect">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0000" rIns="90000" rtlCol="0" anchor="ctr" anchorCtr="1">
            <a:spAutoFit/>
          </a:bodyPr>
          <a:lstStyle/>
          <a:p>
            <a:pPr marL="383322" marR="0" lvl="0" indent="-293764" algn="ctr" defTabSz="914400" rtl="0" eaLnBrk="1" fontAlgn="auto" latinLnBrk="0" hangingPunct="1">
              <a:lnSpc>
                <a:spcPct val="100000"/>
              </a:lnSpc>
              <a:spcBef>
                <a:spcPts val="0"/>
              </a:spcBef>
              <a:spcAft>
                <a:spcPts val="0"/>
              </a:spcAft>
              <a:buClrTx/>
              <a:buSzPct val="45000"/>
              <a:buFontTx/>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endParaRPr kumimoji="0" lang="fr-CH" sz="2000" b="1" i="0" u="none" strike="noStrike" kern="1200" cap="none" spc="0" normalizeH="0" baseline="0" noProof="0" err="1">
              <a:ln>
                <a:noFill/>
              </a:ln>
              <a:solidFill>
                <a:srgbClr val="7030A0"/>
              </a:solidFill>
              <a:effectLst/>
              <a:uLnTx/>
              <a:uFillTx/>
              <a:latin typeface="Consolas" pitchFamily="49" charset="0"/>
              <a:ea typeface="+mn-ea"/>
              <a:cs typeface="+mn-cs"/>
            </a:endParaRPr>
          </a:p>
        </p:txBody>
      </p:sp>
      <p:sp>
        <p:nvSpPr>
          <p:cNvPr id="5" name="Espace réservé de la date 3">
            <a:extLst>
              <a:ext uri="{FF2B5EF4-FFF2-40B4-BE49-F238E27FC236}">
                <a16:creationId xmlns:a16="http://schemas.microsoft.com/office/drawing/2014/main" id="{1403E228-B215-2F68-3633-1BE08E253069}"/>
              </a:ext>
            </a:extLst>
          </p:cNvPr>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Espace réservé du pied de page 4">
            <a:extLst>
              <a:ext uri="{FF2B5EF4-FFF2-40B4-BE49-F238E27FC236}">
                <a16:creationId xmlns:a16="http://schemas.microsoft.com/office/drawing/2014/main" id="{B35D44ED-7585-AB11-FA87-39F627933CAE}"/>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Espace réservé du numéro de diapositive 5">
            <a:extLst>
              <a:ext uri="{FF2B5EF4-FFF2-40B4-BE49-F238E27FC236}">
                <a16:creationId xmlns:a16="http://schemas.microsoft.com/office/drawing/2014/main" id="{23B0277F-C350-AE04-D9D0-88730D51619F}"/>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8472694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4" name="Espace réservé du titre 1"/>
          <p:cNvSpPr>
            <a:spLocks noGrp="1"/>
          </p:cNvSpPr>
          <p:nvPr>
            <p:ph type="title"/>
          </p:nvPr>
        </p:nvSpPr>
        <p:spPr>
          <a:xfrm>
            <a:off x="241003" y="188641"/>
            <a:ext cx="11673937" cy="1007359"/>
          </a:xfrm>
          <a:prstGeom prst="rect">
            <a:avLst/>
          </a:prstGeom>
        </p:spPr>
        <p:txBody>
          <a:bodyPr vert="horz" lIns="91440" tIns="45720" rIns="91440" bIns="45720" rtlCol="0" anchor="ctr">
            <a:noAutofit/>
          </a:bodyPr>
          <a:lstStyle/>
          <a:p>
            <a:r>
              <a:rPr lang="fr-FR"/>
              <a:t>Modifiez le style du titre</a:t>
            </a:r>
            <a:endParaRPr lang="fr-CH"/>
          </a:p>
        </p:txBody>
      </p:sp>
      <p:sp>
        <p:nvSpPr>
          <p:cNvPr id="23" name="Espace réservé du contenu 22"/>
          <p:cNvSpPr>
            <a:spLocks noGrp="1"/>
          </p:cNvSpPr>
          <p:nvPr>
            <p:ph sz="quarter" idx="10"/>
          </p:nvPr>
        </p:nvSpPr>
        <p:spPr>
          <a:xfrm>
            <a:off x="241004" y="1340768"/>
            <a:ext cx="11687472" cy="4921944"/>
          </a:xfrm>
        </p:spPr>
        <p:txBody>
          <a:bodyPr anchor="ct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e la date 3">
            <a:extLst>
              <a:ext uri="{FF2B5EF4-FFF2-40B4-BE49-F238E27FC236}">
                <a16:creationId xmlns:a16="http://schemas.microsoft.com/office/drawing/2014/main" id="{7726B9BA-DE2B-EA9E-FA15-D4404E9E5AA3}"/>
              </a:ext>
            </a:extLst>
          </p:cNvPr>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Espace réservé du pied de page 4">
            <a:extLst>
              <a:ext uri="{FF2B5EF4-FFF2-40B4-BE49-F238E27FC236}">
                <a16:creationId xmlns:a16="http://schemas.microsoft.com/office/drawing/2014/main" id="{9CD7C1CA-5DDA-E379-EF19-34F7C46C66E3}"/>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Espace réservé du numéro de diapositive 5">
            <a:extLst>
              <a:ext uri="{FF2B5EF4-FFF2-40B4-BE49-F238E27FC236}">
                <a16:creationId xmlns:a16="http://schemas.microsoft.com/office/drawing/2014/main" id="{6E65DDC2-5C87-092F-F111-65C704A2484F}"/>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546676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 Notes">
    <p:spTree>
      <p:nvGrpSpPr>
        <p:cNvPr id="1" name=""/>
        <p:cNvGrpSpPr/>
        <p:nvPr/>
      </p:nvGrpSpPr>
      <p:grpSpPr>
        <a:xfrm>
          <a:off x="0" y="0"/>
          <a:ext cx="0" cy="0"/>
          <a:chOff x="0" y="0"/>
          <a:chExt cx="0" cy="0"/>
        </a:xfrm>
      </p:grpSpPr>
      <p:sp>
        <p:nvSpPr>
          <p:cNvPr id="14" name="Espace réservé du titre 1"/>
          <p:cNvSpPr>
            <a:spLocks noGrp="1"/>
          </p:cNvSpPr>
          <p:nvPr>
            <p:ph type="title"/>
          </p:nvPr>
        </p:nvSpPr>
        <p:spPr>
          <a:xfrm>
            <a:off x="241003" y="188641"/>
            <a:ext cx="11692292" cy="1007359"/>
          </a:xfrm>
          <a:prstGeom prst="rect">
            <a:avLst/>
          </a:prstGeom>
        </p:spPr>
        <p:txBody>
          <a:bodyPr vert="horz" lIns="91440" tIns="45720" rIns="91440" bIns="45720" rtlCol="0" anchor="ctr">
            <a:noAutofit/>
          </a:bodyPr>
          <a:lstStyle/>
          <a:p>
            <a:r>
              <a:rPr lang="fr-FR"/>
              <a:t>Modifiez le style du titre</a:t>
            </a:r>
            <a:endParaRPr lang="fr-CH"/>
          </a:p>
        </p:txBody>
      </p:sp>
      <p:sp>
        <p:nvSpPr>
          <p:cNvPr id="23" name="Espace réservé du contenu 22"/>
          <p:cNvSpPr>
            <a:spLocks noGrp="1"/>
          </p:cNvSpPr>
          <p:nvPr>
            <p:ph sz="quarter" idx="10"/>
          </p:nvPr>
        </p:nvSpPr>
        <p:spPr>
          <a:xfrm>
            <a:off x="240920" y="1340768"/>
            <a:ext cx="11705931" cy="4921944"/>
          </a:xfrm>
        </p:spPr>
        <p:txBody>
          <a:bodyPr anchor="ct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8" name="Rectangle 7">
            <a:extLst>
              <a:ext uri="{FF2B5EF4-FFF2-40B4-BE49-F238E27FC236}">
                <a16:creationId xmlns:a16="http://schemas.microsoft.com/office/drawing/2014/main" id="{A82D1D95-DBC2-4B4A-A24B-91EAEFF949AF}"/>
              </a:ext>
            </a:extLst>
          </p:cNvPr>
          <p:cNvSpPr/>
          <p:nvPr userDrawn="1"/>
        </p:nvSpPr>
        <p:spPr>
          <a:xfrm>
            <a:off x="11825295" y="188641"/>
            <a:ext cx="108000" cy="108000"/>
          </a:xfrm>
          <a:prstGeom prst="rect">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0000" rIns="90000" rtlCol="0" anchor="ctr" anchorCtr="1">
            <a:spAutoFit/>
          </a:bodyPr>
          <a:lstStyle/>
          <a:p>
            <a:pPr marL="383322" marR="0" lvl="0" indent="-293764" algn="ctr" defTabSz="914400" rtl="0" eaLnBrk="1" fontAlgn="auto" latinLnBrk="0" hangingPunct="1">
              <a:lnSpc>
                <a:spcPct val="100000"/>
              </a:lnSpc>
              <a:spcBef>
                <a:spcPts val="0"/>
              </a:spcBef>
              <a:spcAft>
                <a:spcPts val="0"/>
              </a:spcAft>
              <a:buClrTx/>
              <a:buSzPct val="45000"/>
              <a:buFontTx/>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endParaRPr kumimoji="0" lang="fr-CH" sz="2000" b="1" i="0" u="none" strike="noStrike" kern="1200" cap="none" spc="0" normalizeH="0" baseline="0" noProof="0" err="1">
              <a:ln>
                <a:noFill/>
              </a:ln>
              <a:solidFill>
                <a:srgbClr val="7030A0"/>
              </a:solidFill>
              <a:effectLst/>
              <a:uLnTx/>
              <a:uFillTx/>
              <a:latin typeface="Consolas" pitchFamily="49" charset="0"/>
              <a:ea typeface="+mn-ea"/>
              <a:cs typeface="+mn-cs"/>
            </a:endParaRPr>
          </a:p>
        </p:txBody>
      </p:sp>
      <p:sp>
        <p:nvSpPr>
          <p:cNvPr id="5" name="Espace réservé de la date 3">
            <a:extLst>
              <a:ext uri="{FF2B5EF4-FFF2-40B4-BE49-F238E27FC236}">
                <a16:creationId xmlns:a16="http://schemas.microsoft.com/office/drawing/2014/main" id="{1403E228-B215-2F68-3633-1BE08E253069}"/>
              </a:ext>
            </a:extLst>
          </p:cNvPr>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Espace réservé du pied de page 4">
            <a:extLst>
              <a:ext uri="{FF2B5EF4-FFF2-40B4-BE49-F238E27FC236}">
                <a16:creationId xmlns:a16="http://schemas.microsoft.com/office/drawing/2014/main" id="{B35D44ED-7585-AB11-FA87-39F627933CAE}"/>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Espace réservé du numéro de diapositive 5">
            <a:extLst>
              <a:ext uri="{FF2B5EF4-FFF2-40B4-BE49-F238E27FC236}">
                <a16:creationId xmlns:a16="http://schemas.microsoft.com/office/drawing/2014/main" id="{23B0277F-C350-AE04-D9D0-88730D51619F}"/>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8741980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WS">
    <p:spTree>
      <p:nvGrpSpPr>
        <p:cNvPr id="1" name=""/>
        <p:cNvGrpSpPr/>
        <p:nvPr/>
      </p:nvGrpSpPr>
      <p:grpSpPr>
        <a:xfrm>
          <a:off x="0" y="0"/>
          <a:ext cx="0" cy="0"/>
          <a:chOff x="0" y="0"/>
          <a:chExt cx="0" cy="0"/>
        </a:xfrm>
      </p:grpSpPr>
      <p:sp>
        <p:nvSpPr>
          <p:cNvPr id="14" name="Espace réservé du titre 1"/>
          <p:cNvSpPr>
            <a:spLocks noGrp="1"/>
          </p:cNvSpPr>
          <p:nvPr>
            <p:ph type="title"/>
          </p:nvPr>
        </p:nvSpPr>
        <p:spPr>
          <a:xfrm>
            <a:off x="241003" y="188641"/>
            <a:ext cx="11692292" cy="1007359"/>
          </a:xfrm>
          <a:prstGeom prst="rect">
            <a:avLst/>
          </a:prstGeom>
        </p:spPr>
        <p:txBody>
          <a:bodyPr vert="horz" lIns="91440" tIns="45720" rIns="91440" bIns="45720" rtlCol="0" anchor="ctr">
            <a:noAutofit/>
          </a:bodyPr>
          <a:lstStyle/>
          <a:p>
            <a:r>
              <a:rPr lang="fr-FR"/>
              <a:t>Modifiez le style du titre</a:t>
            </a:r>
            <a:endParaRPr lang="fr-CH"/>
          </a:p>
        </p:txBody>
      </p:sp>
      <p:sp>
        <p:nvSpPr>
          <p:cNvPr id="23" name="Espace réservé du contenu 22"/>
          <p:cNvSpPr>
            <a:spLocks noGrp="1"/>
          </p:cNvSpPr>
          <p:nvPr>
            <p:ph sz="quarter" idx="10"/>
          </p:nvPr>
        </p:nvSpPr>
        <p:spPr>
          <a:xfrm>
            <a:off x="240920" y="1340768"/>
            <a:ext cx="11705931" cy="4921944"/>
          </a:xfrm>
        </p:spPr>
        <p:txBody>
          <a:bodyPr anchor="ct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8" name="Rectangle 7">
            <a:extLst>
              <a:ext uri="{FF2B5EF4-FFF2-40B4-BE49-F238E27FC236}">
                <a16:creationId xmlns:a16="http://schemas.microsoft.com/office/drawing/2014/main" id="{A82D1D95-DBC2-4B4A-A24B-91EAEFF949AF}"/>
              </a:ext>
            </a:extLst>
          </p:cNvPr>
          <p:cNvSpPr/>
          <p:nvPr userDrawn="1"/>
        </p:nvSpPr>
        <p:spPr>
          <a:xfrm>
            <a:off x="11825295" y="188641"/>
            <a:ext cx="108000" cy="108000"/>
          </a:xfrm>
          <a:prstGeom prst="rect">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0000" rIns="90000" rtlCol="0" anchor="ctr" anchorCtr="1">
            <a:spAutoFit/>
          </a:bodyPr>
          <a:lstStyle/>
          <a:p>
            <a:pPr marL="383322" marR="0" lvl="0" indent="-293764" algn="ctr" defTabSz="914400" rtl="0" eaLnBrk="1" fontAlgn="auto" latinLnBrk="0" hangingPunct="1">
              <a:lnSpc>
                <a:spcPct val="100000"/>
              </a:lnSpc>
              <a:spcBef>
                <a:spcPts val="0"/>
              </a:spcBef>
              <a:spcAft>
                <a:spcPts val="0"/>
              </a:spcAft>
              <a:buClrTx/>
              <a:buSzPct val="45000"/>
              <a:buFontTx/>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endParaRPr kumimoji="0" lang="fr-CH" sz="2000" b="1" i="0" u="none" strike="noStrike" kern="1200" cap="none" spc="0" normalizeH="0" baseline="0" noProof="0" err="1">
              <a:ln>
                <a:noFill/>
              </a:ln>
              <a:solidFill>
                <a:srgbClr val="7030A0"/>
              </a:solidFill>
              <a:effectLst/>
              <a:uLnTx/>
              <a:uFillTx/>
              <a:latin typeface="Consolas" pitchFamily="49" charset="0"/>
              <a:ea typeface="+mn-ea"/>
              <a:cs typeface="+mn-cs"/>
            </a:endParaRPr>
          </a:p>
        </p:txBody>
      </p:sp>
      <p:sp>
        <p:nvSpPr>
          <p:cNvPr id="5" name="Espace réservé de la date 3">
            <a:extLst>
              <a:ext uri="{FF2B5EF4-FFF2-40B4-BE49-F238E27FC236}">
                <a16:creationId xmlns:a16="http://schemas.microsoft.com/office/drawing/2014/main" id="{1403E228-B215-2F68-3633-1BE08E253069}"/>
              </a:ext>
            </a:extLst>
          </p:cNvPr>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Espace réservé du pied de page 4">
            <a:extLst>
              <a:ext uri="{FF2B5EF4-FFF2-40B4-BE49-F238E27FC236}">
                <a16:creationId xmlns:a16="http://schemas.microsoft.com/office/drawing/2014/main" id="{B35D44ED-7585-AB11-FA87-39F627933CAE}"/>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Espace réservé du numéro de diapositive 5">
            <a:extLst>
              <a:ext uri="{FF2B5EF4-FFF2-40B4-BE49-F238E27FC236}">
                <a16:creationId xmlns:a16="http://schemas.microsoft.com/office/drawing/2014/main" id="{23B0277F-C350-AE04-D9D0-88730D51619F}"/>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266440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963084" y="4406901"/>
            <a:ext cx="10363200" cy="1362075"/>
          </a:xfrm>
        </p:spPr>
        <p:txBody>
          <a:bodyPr anchor="t"/>
          <a:lstStyle>
            <a:lvl1pPr algn="l">
              <a:defRPr sz="4000" b="1" cap="all"/>
            </a:lvl1pPr>
          </a:lstStyle>
          <a:p>
            <a:r>
              <a:rPr lang="fr-FR"/>
              <a:t>1. Modifiez le style du titre</a:t>
            </a:r>
            <a:endParaRPr lang="fr-CH"/>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7" name="Espace réservé de la date 3">
            <a:extLst>
              <a:ext uri="{FF2B5EF4-FFF2-40B4-BE49-F238E27FC236}">
                <a16:creationId xmlns:a16="http://schemas.microsoft.com/office/drawing/2014/main" id="{C656BEB2-180A-C8F7-9BB2-C8699FD07CE3}"/>
              </a:ext>
            </a:extLst>
          </p:cNvPr>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Espace réservé du pied de page 4">
            <a:extLst>
              <a:ext uri="{FF2B5EF4-FFF2-40B4-BE49-F238E27FC236}">
                <a16:creationId xmlns:a16="http://schemas.microsoft.com/office/drawing/2014/main" id="{63618DB3-1908-6999-9A6D-FAFA9781C2D9}"/>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Espace réservé du numéro de diapositive 5">
            <a:extLst>
              <a:ext uri="{FF2B5EF4-FFF2-40B4-BE49-F238E27FC236}">
                <a16:creationId xmlns:a16="http://schemas.microsoft.com/office/drawing/2014/main" id="{FE671695-BB8A-B4E3-0D1D-5DEA929D63FB}"/>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2589182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H"/>
          </a:p>
        </p:txBody>
      </p:sp>
      <p:sp>
        <p:nvSpPr>
          <p:cNvPr id="3" name="Espace réservé du contenu 2"/>
          <p:cNvSpPr>
            <a:spLocks noGrp="1"/>
          </p:cNvSpPr>
          <p:nvPr>
            <p:ph sz="half" idx="1"/>
          </p:nvPr>
        </p:nvSpPr>
        <p:spPr>
          <a:xfrm>
            <a:off x="241003" y="1600201"/>
            <a:ext cx="575339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u contenu 3"/>
          <p:cNvSpPr>
            <a:spLocks noGrp="1"/>
          </p:cNvSpPr>
          <p:nvPr>
            <p:ph sz="half" idx="2"/>
          </p:nvPr>
        </p:nvSpPr>
        <p:spPr>
          <a:xfrm>
            <a:off x="6197600" y="1600201"/>
            <a:ext cx="573592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8" name="Espace réservé de la date 3">
            <a:extLst>
              <a:ext uri="{FF2B5EF4-FFF2-40B4-BE49-F238E27FC236}">
                <a16:creationId xmlns:a16="http://schemas.microsoft.com/office/drawing/2014/main" id="{1142E14E-0E00-7ABA-D9F4-7CDB0ACA0953}"/>
              </a:ext>
            </a:extLst>
          </p:cNvPr>
          <p:cNvSpPr>
            <a:spLocks noGrp="1"/>
          </p:cNvSpPr>
          <p:nvPr>
            <p:ph type="dt" sz="half" idx="10"/>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Espace réservé du pied de page 4">
            <a:extLst>
              <a:ext uri="{FF2B5EF4-FFF2-40B4-BE49-F238E27FC236}">
                <a16:creationId xmlns:a16="http://schemas.microsoft.com/office/drawing/2014/main" id="{4DA66138-192B-D3AD-9DEF-8AC4CB69A260}"/>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Espace réservé du numéro de diapositive 5">
            <a:extLst>
              <a:ext uri="{FF2B5EF4-FFF2-40B4-BE49-F238E27FC236}">
                <a16:creationId xmlns:a16="http://schemas.microsoft.com/office/drawing/2014/main" id="{7614A7C1-6CCB-8716-B8FA-38C157D439E9}"/>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1326598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endParaRPr lang="fr-CH"/>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10" name="Espace réservé de la date 3">
            <a:extLst>
              <a:ext uri="{FF2B5EF4-FFF2-40B4-BE49-F238E27FC236}">
                <a16:creationId xmlns:a16="http://schemas.microsoft.com/office/drawing/2014/main" id="{57BBE351-0483-947B-013F-B7EAE02FE4A6}"/>
              </a:ext>
            </a:extLst>
          </p:cNvPr>
          <p:cNvSpPr>
            <a:spLocks noGrp="1"/>
          </p:cNvSpPr>
          <p:nvPr>
            <p:ph type="dt" sz="half" idx="10"/>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Espace réservé du pied de page 4">
            <a:extLst>
              <a:ext uri="{FF2B5EF4-FFF2-40B4-BE49-F238E27FC236}">
                <a16:creationId xmlns:a16="http://schemas.microsoft.com/office/drawing/2014/main" id="{77014DB8-3788-828D-4C36-178E3A58C091}"/>
              </a:ext>
            </a:extLst>
          </p:cNvPr>
          <p:cNvSpPr>
            <a:spLocks noGrp="1"/>
          </p:cNvSpPr>
          <p:nvPr>
            <p:ph type="ftr" sz="quarter" idx="11"/>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Espace réservé du numéro de diapositive 5">
            <a:extLst>
              <a:ext uri="{FF2B5EF4-FFF2-40B4-BE49-F238E27FC236}">
                <a16:creationId xmlns:a16="http://schemas.microsoft.com/office/drawing/2014/main" id="{556BE6F4-0277-69C2-B65D-E415DC90BB79}"/>
              </a:ext>
            </a:extLst>
          </p:cNvPr>
          <p:cNvSpPr>
            <a:spLocks noGrp="1"/>
          </p:cNvSpPr>
          <p:nvPr>
            <p:ph type="sldNum" sz="quarter" idx="12"/>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9030255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31371" y="332656"/>
            <a:ext cx="11329259" cy="792088"/>
          </a:xfrm>
        </p:spPr>
        <p:txBody>
          <a:bodyPr/>
          <a:lstStyle/>
          <a:p>
            <a:r>
              <a:rPr lang="fr-FR"/>
              <a:t>Modifiez le style du titre</a:t>
            </a:r>
            <a:endParaRPr lang="fr-CH"/>
          </a:p>
        </p:txBody>
      </p:sp>
      <p:sp>
        <p:nvSpPr>
          <p:cNvPr id="6" name="Espace réservé de la date 3">
            <a:extLst>
              <a:ext uri="{FF2B5EF4-FFF2-40B4-BE49-F238E27FC236}">
                <a16:creationId xmlns:a16="http://schemas.microsoft.com/office/drawing/2014/main" id="{B46E37FB-28C4-8D62-2680-029171FE9B1A}"/>
              </a:ext>
            </a:extLst>
          </p:cNvPr>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Espace réservé du pied de page 4">
            <a:extLst>
              <a:ext uri="{FF2B5EF4-FFF2-40B4-BE49-F238E27FC236}">
                <a16:creationId xmlns:a16="http://schemas.microsoft.com/office/drawing/2014/main" id="{8C462E7F-1B50-6FB3-7AB7-4F4618AAE3A2}"/>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Espace réservé du numéro de diapositive 5">
            <a:extLst>
              <a:ext uri="{FF2B5EF4-FFF2-40B4-BE49-F238E27FC236}">
                <a16:creationId xmlns:a16="http://schemas.microsoft.com/office/drawing/2014/main" id="{5019A203-79EE-80D4-80BB-FFD8BAEE4EB2}"/>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777014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3">
            <a:extLst>
              <a:ext uri="{FF2B5EF4-FFF2-40B4-BE49-F238E27FC236}">
                <a16:creationId xmlns:a16="http://schemas.microsoft.com/office/drawing/2014/main" id="{5E17B71C-EE35-1613-EC9A-D1ECE65899DD}"/>
              </a:ext>
            </a:extLst>
          </p:cNvPr>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Espace réservé du pied de page 4">
            <a:extLst>
              <a:ext uri="{FF2B5EF4-FFF2-40B4-BE49-F238E27FC236}">
                <a16:creationId xmlns:a16="http://schemas.microsoft.com/office/drawing/2014/main" id="{422B0DF6-21E2-575C-75AF-2B4CE252721C}"/>
              </a:ext>
            </a:extLst>
          </p:cNvPr>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Espace réservé du numéro de diapositive 5">
            <a:extLst>
              <a:ext uri="{FF2B5EF4-FFF2-40B4-BE49-F238E27FC236}">
                <a16:creationId xmlns:a16="http://schemas.microsoft.com/office/drawing/2014/main" id="{8A8D04BB-8DB8-F380-9DCC-28A242A1154A}"/>
              </a:ext>
            </a:extLst>
          </p:cNvPr>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5591175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41003" y="260648"/>
            <a:ext cx="11692521" cy="792088"/>
          </a:xfrm>
          <a:prstGeom prst="rect">
            <a:avLst/>
          </a:prstGeom>
        </p:spPr>
        <p:txBody>
          <a:bodyPr vert="horz" lIns="91440" tIns="45720" rIns="91440" bIns="45720" rtlCol="0" anchor="ctr">
            <a:noAutofit/>
          </a:bodyPr>
          <a:lstStyle/>
          <a:p>
            <a:r>
              <a:rPr lang="fr-FR"/>
              <a:t>Cliquez pour modifier le style du titre</a:t>
            </a:r>
            <a:endParaRPr lang="fr-CH"/>
          </a:p>
        </p:txBody>
      </p:sp>
      <p:sp>
        <p:nvSpPr>
          <p:cNvPr id="3" name="Espace réservé du texte 2"/>
          <p:cNvSpPr>
            <a:spLocks noGrp="1"/>
          </p:cNvSpPr>
          <p:nvPr>
            <p:ph type="body" idx="1"/>
          </p:nvPr>
        </p:nvSpPr>
        <p:spPr>
          <a:xfrm>
            <a:off x="241003" y="1196752"/>
            <a:ext cx="11692522" cy="5062859"/>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4" name="Espace réservé de la date 3"/>
          <p:cNvSpPr>
            <a:spLocks noGrp="1"/>
          </p:cNvSpPr>
          <p:nvPr>
            <p:ph type="dt" sz="half" idx="2"/>
          </p:nvPr>
        </p:nvSpPr>
        <p:spPr>
          <a:xfrm>
            <a:off x="241003" y="6520260"/>
            <a:ext cx="2844800" cy="221109"/>
          </a:xfrm>
          <a:prstGeom prst="rect">
            <a:avLst/>
          </a:prstGeom>
        </p:spPr>
        <p:txBody>
          <a:bodyPr vert="horz" lIns="91440" tIns="45720" rIns="91440" bIns="45720" rtlCol="0" anchor="ctr"/>
          <a:lstStyle>
            <a:lvl1pPr algn="l">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Dre Franceschiello and Dr Delabays</a:t>
            </a:r>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Espace réservé du pied de page 4"/>
          <p:cNvSpPr>
            <a:spLocks noGrp="1"/>
          </p:cNvSpPr>
          <p:nvPr>
            <p:ph type="ftr" sz="quarter" idx="3"/>
          </p:nvPr>
        </p:nvSpPr>
        <p:spPr>
          <a:xfrm>
            <a:off x="4148667" y="6520260"/>
            <a:ext cx="3860800" cy="221109"/>
          </a:xfrm>
          <a:prstGeom prst="rect">
            <a:avLst/>
          </a:prstGeom>
        </p:spPr>
        <p:txBody>
          <a:bodyPr vert="horz" lIns="91440" tIns="45720" rIns="91440" bIns="45720" rtlCol="0" anchor="ctr"/>
          <a:lstStyle>
            <a:lvl1pPr algn="ct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Espace réservé du numéro de diapositive 5"/>
          <p:cNvSpPr>
            <a:spLocks noGrp="1"/>
          </p:cNvSpPr>
          <p:nvPr>
            <p:ph type="sldNum" sz="quarter" idx="4"/>
          </p:nvPr>
        </p:nvSpPr>
        <p:spPr>
          <a:xfrm>
            <a:off x="9088725" y="6520260"/>
            <a:ext cx="2844800" cy="221109"/>
          </a:xfrm>
          <a:prstGeom prst="rect">
            <a:avLst/>
          </a:prstGeom>
        </p:spPr>
        <p:txBody>
          <a:bodyPr vert="horz" lIns="91440" tIns="45720" rIns="91440" bIns="45720" rtlCol="0" anchor="ctr"/>
          <a:lstStyle>
            <a:lvl1pPr algn="r">
              <a:defRPr sz="10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CH"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31722458"/>
      </p:ext>
    </p:extLst>
  </p:cSld>
  <p:clrMap bg1="lt1" tx1="dk1" bg2="lt2" tx2="dk2" accent1="accent1" accent2="accent2" accent3="accent3" accent4="accent4" accent5="accent5" accent6="accent6" hlink="hlink" folHlink="folHlink"/>
  <p:sldLayoutIdLst>
    <p:sldLayoutId id="2147483764"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Lst>
  <p:transition>
    <p:fade/>
  </p:transition>
  <p:hf hdr="0" dt="0"/>
  <p:txStyles>
    <p:titleStyle>
      <a:lvl1pPr algn="l" defTabSz="914400" rtl="0" eaLnBrk="1" latinLnBrk="0" hangingPunct="1">
        <a:spcBef>
          <a:spcPct val="0"/>
        </a:spcBef>
        <a:buNone/>
        <a:defRPr sz="3600" b="1" i="0" kern="1200">
          <a:solidFill>
            <a:schemeClr val="accent5">
              <a:lumMod val="50000"/>
            </a:schemeClr>
          </a:solidFill>
          <a:latin typeface="Century Gothic" panose="020B0502020202020204" pitchFamily="34" charset="0"/>
          <a:ea typeface="Open Sans" pitchFamily="2" charset="0"/>
          <a:cs typeface="Open Sans" pitchFamily="2" charset="0"/>
        </a:defRPr>
      </a:lvl1pPr>
    </p:titleStyle>
    <p:bodyStyle>
      <a:lvl1pPr marL="342900" indent="-342900" algn="l" defTabSz="914400" rtl="0" eaLnBrk="1" latinLnBrk="0" hangingPunct="1">
        <a:spcBef>
          <a:spcPct val="20000"/>
        </a:spcBef>
        <a:buClr>
          <a:schemeClr val="accent1">
            <a:lumMod val="75000"/>
          </a:schemeClr>
        </a:buClr>
        <a:buSzPct val="50000"/>
        <a:buFont typeface="Inter Light" panose="02000503000000020004" pitchFamily="2" charset="0"/>
        <a:buChar char="►"/>
        <a:defRPr sz="3600" kern="1200">
          <a:solidFill>
            <a:schemeClr val="tx1"/>
          </a:solidFill>
          <a:latin typeface="Open Sans" pitchFamily="2" charset="0"/>
          <a:ea typeface="Open Sans" pitchFamily="2" charset="0"/>
          <a:cs typeface="Open Sans" pitchFamily="2" charset="0"/>
        </a:defRPr>
      </a:lvl1pPr>
      <a:lvl2pPr marL="742950" indent="-285750" algn="l" defTabSz="914400" rtl="0" eaLnBrk="1" latinLnBrk="0" hangingPunct="1">
        <a:spcBef>
          <a:spcPct val="20000"/>
        </a:spcBef>
        <a:buClr>
          <a:schemeClr val="accent1">
            <a:lumMod val="75000"/>
          </a:schemeClr>
        </a:buClr>
        <a:buFont typeface="Wingdings 3" pitchFamily="18" charset="2"/>
        <a:buChar char=""/>
        <a:defRPr sz="3600" kern="1200">
          <a:solidFill>
            <a:schemeClr val="tx1"/>
          </a:solidFill>
          <a:latin typeface="Open Sans" pitchFamily="2" charset="0"/>
          <a:ea typeface="Open Sans" pitchFamily="2" charset="0"/>
          <a:cs typeface="Open Sans" pitchFamily="2" charset="0"/>
        </a:defRPr>
      </a:lvl2pPr>
      <a:lvl3pPr marL="1143000" indent="-228600" algn="l" defTabSz="914400" rtl="0" eaLnBrk="1" latinLnBrk="0" hangingPunct="1">
        <a:spcBef>
          <a:spcPct val="20000"/>
        </a:spcBef>
        <a:buClr>
          <a:schemeClr val="accent1">
            <a:lumMod val="75000"/>
          </a:schemeClr>
        </a:buClr>
        <a:buFont typeface="Arial" pitchFamily="34" charset="0"/>
        <a:buChar char="•"/>
        <a:defRPr sz="3200" kern="1200">
          <a:solidFill>
            <a:schemeClr val="tx1"/>
          </a:solidFill>
          <a:latin typeface="Open Sans" pitchFamily="2" charset="0"/>
          <a:ea typeface="Open Sans" pitchFamily="2" charset="0"/>
          <a:cs typeface="Open Sans" pitchFamily="2" charset="0"/>
        </a:defRPr>
      </a:lvl3pPr>
      <a:lvl4pPr marL="1600200" indent="-228600" algn="l" defTabSz="914400" rtl="0" eaLnBrk="1" latinLnBrk="0" hangingPunct="1">
        <a:spcBef>
          <a:spcPct val="20000"/>
        </a:spcBef>
        <a:buClr>
          <a:schemeClr val="accent1">
            <a:lumMod val="75000"/>
          </a:schemeClr>
        </a:buClr>
        <a:buFont typeface="Arial" pitchFamily="34" charset="0"/>
        <a:buChar char="–"/>
        <a:defRPr sz="2800" kern="1200">
          <a:solidFill>
            <a:schemeClr val="tx1"/>
          </a:solidFill>
          <a:latin typeface="Open Sans" pitchFamily="2" charset="0"/>
          <a:ea typeface="Open Sans" pitchFamily="2" charset="0"/>
          <a:cs typeface="Open Sans" pitchFamily="2" charset="0"/>
        </a:defRPr>
      </a:lvl4pPr>
      <a:lvl5pPr marL="2057400" indent="-228600" algn="l" defTabSz="914400" rtl="0" eaLnBrk="1" latinLnBrk="0" hangingPunct="1">
        <a:spcBef>
          <a:spcPct val="20000"/>
        </a:spcBef>
        <a:buClr>
          <a:schemeClr val="accent1">
            <a:lumMod val="75000"/>
          </a:schemeClr>
        </a:buClr>
        <a:buFont typeface="Arial" pitchFamily="34" charset="0"/>
        <a:buChar char="»"/>
        <a:defRPr sz="2800" kern="1200">
          <a:solidFill>
            <a:schemeClr val="tx1"/>
          </a:solidFill>
          <a:latin typeface="Open Sans" pitchFamily="2" charset="0"/>
          <a:ea typeface="Open Sans" pitchFamily="2" charset="0"/>
          <a:cs typeface="Open Sans"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benedetta.franceschiello@hevs.ch"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mailto:benedetta.franceschiello@hevs.ch"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hyperlink" Target="https://hessoit-my.sharepoint.com/:u:/g/personal/benedett_francesc_hes-so_ch/EV_2RWZOb1ZFgDuaFfF1A48BBkfST-OBOCBoWkDKOes7KA?e=UzXVz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hyperlink" Target="https://hessoit-my.sharepoint.com/:u:/g/personal/benedett_francesc_hes-so_ch/EV_2RWZOb1ZFgDuaFfF1A48BBkfST-OBOCBoWkDKOes7KA?e=UzXVz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756DC102-B705-9763-BED9-540C46E2B4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7044" y="142332"/>
            <a:ext cx="4276992" cy="1090712"/>
          </a:xfrm>
          <a:prstGeom prst="rect">
            <a:avLst/>
          </a:prstGeom>
        </p:spPr>
      </p:pic>
      <p:sp>
        <p:nvSpPr>
          <p:cNvPr id="8" name="Espace réservé du texte 14">
            <a:extLst>
              <a:ext uri="{FF2B5EF4-FFF2-40B4-BE49-F238E27FC236}">
                <a16:creationId xmlns:a16="http://schemas.microsoft.com/office/drawing/2014/main" id="{C803D00D-9D8B-DAC8-9EF1-D1F8EE4E4178}"/>
              </a:ext>
            </a:extLst>
          </p:cNvPr>
          <p:cNvSpPr txBox="1">
            <a:spLocks/>
          </p:cNvSpPr>
          <p:nvPr/>
        </p:nvSpPr>
        <p:spPr>
          <a:xfrm>
            <a:off x="263525" y="6230107"/>
            <a:ext cx="5832475" cy="503238"/>
          </a:xfrm>
          <a:prstGeom prst="rect">
            <a:avLst/>
          </a:prstGeom>
        </p:spPr>
        <p:txBody>
          <a:bodyPr vert="horz" lIns="91440" tIns="45720" rIns="91440" bIns="45720" rtlCol="0" anchor="b">
            <a:noAutofit/>
          </a:bodyPr>
          <a:lstStyle>
            <a:defPPr>
              <a:defRPr lang="fr-FR"/>
            </a:defPPr>
            <a:lvl1pPr marL="0" indent="0" algn="r" defTabSz="914400" rtl="0" eaLnBrk="1" latinLnBrk="0" hangingPunct="1">
              <a:buNone/>
              <a:defRPr sz="1600" kern="1200" baseline="0">
                <a:solidFill>
                  <a:schemeClr val="bg1">
                    <a:lumMod val="50000"/>
                  </a:schemeClr>
                </a:solidFill>
                <a:latin typeface="Century Gothic"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CH">
                <a:latin typeface="Open Sans Light"/>
                <a:ea typeface="Open Sans Light"/>
                <a:cs typeface="Open Sans Light"/>
              </a:rPr>
              <a:t>14.04.2025</a:t>
            </a:r>
            <a:endParaRPr lang="fr-FR"/>
          </a:p>
        </p:txBody>
      </p:sp>
      <p:sp>
        <p:nvSpPr>
          <p:cNvPr id="16" name="Espace réservé du texte 16">
            <a:extLst>
              <a:ext uri="{FF2B5EF4-FFF2-40B4-BE49-F238E27FC236}">
                <a16:creationId xmlns:a16="http://schemas.microsoft.com/office/drawing/2014/main" id="{B13CB3CC-7F46-C3F2-0769-D456A61D10F9}"/>
              </a:ext>
            </a:extLst>
          </p:cNvPr>
          <p:cNvSpPr txBox="1">
            <a:spLocks/>
          </p:cNvSpPr>
          <p:nvPr/>
        </p:nvSpPr>
        <p:spPr>
          <a:xfrm>
            <a:off x="9120336" y="5589240"/>
            <a:ext cx="2933700" cy="360041"/>
          </a:xfrm>
          <a:prstGeom prst="rect">
            <a:avLst/>
          </a:prstGeom>
        </p:spPr>
        <p:txBody>
          <a:bodyPr anchor="t">
            <a:noAutofit/>
          </a:bodyPr>
          <a:lstStyle>
            <a:lvl1pPr marL="0" indent="0" algn="r" defTabSz="914400" rtl="0" eaLnBrk="1" latinLnBrk="0" hangingPunct="1">
              <a:spcBef>
                <a:spcPct val="20000"/>
              </a:spcBef>
              <a:buClr>
                <a:schemeClr val="accent1">
                  <a:lumMod val="75000"/>
                </a:schemeClr>
              </a:buClr>
              <a:buFont typeface="Arial" pitchFamily="34" charset="0"/>
              <a:buNone/>
              <a:defRPr sz="1600" u="none" kern="1200">
                <a:solidFill>
                  <a:schemeClr val="bg1">
                    <a:lumMod val="50000"/>
                  </a:schemeClr>
                </a:solidFill>
                <a:latin typeface="Century Gothic" pitchFamily="34" charset="0"/>
                <a:ea typeface="+mn-ea"/>
                <a:cs typeface="+mn-cs"/>
              </a:defRPr>
            </a:lvl1pPr>
            <a:lvl2pPr marL="742950" indent="-285750" algn="l" defTabSz="914400" rtl="0" eaLnBrk="1" latinLnBrk="0" hangingPunct="1">
              <a:spcBef>
                <a:spcPct val="20000"/>
              </a:spcBef>
              <a:buClr>
                <a:schemeClr val="accent1">
                  <a:lumMod val="75000"/>
                </a:schemeClr>
              </a:buClr>
              <a:buFont typeface="Wingdings 3" pitchFamily="18" charset="2"/>
              <a:buChar char=""/>
              <a:defRPr sz="3600" kern="1200">
                <a:solidFill>
                  <a:schemeClr val="tx1"/>
                </a:solidFill>
                <a:latin typeface="+mj-lt"/>
                <a:ea typeface="+mn-ea"/>
                <a:cs typeface="+mn-cs"/>
              </a:defRPr>
            </a:lvl2pPr>
            <a:lvl3pPr marL="1143000" indent="-228600" algn="l" defTabSz="914400" rtl="0" eaLnBrk="1" latinLnBrk="0" hangingPunct="1">
              <a:spcBef>
                <a:spcPct val="20000"/>
              </a:spcBef>
              <a:buClr>
                <a:schemeClr val="accent1">
                  <a:lumMod val="75000"/>
                </a:schemeClr>
              </a:buClr>
              <a:buFont typeface="Arial" pitchFamily="34" charset="0"/>
              <a:buChar char="•"/>
              <a:defRPr sz="3200" kern="1200">
                <a:solidFill>
                  <a:schemeClr val="tx1"/>
                </a:solidFill>
                <a:latin typeface="+mj-lt"/>
                <a:ea typeface="+mn-ea"/>
                <a:cs typeface="+mn-cs"/>
              </a:defRPr>
            </a:lvl3pPr>
            <a:lvl4pPr marL="1600200" indent="-228600" algn="l" defTabSz="914400" rtl="0" eaLnBrk="1" latinLnBrk="0" hangingPunct="1">
              <a:spcBef>
                <a:spcPct val="20000"/>
              </a:spcBef>
              <a:buClr>
                <a:schemeClr val="accent1">
                  <a:lumMod val="75000"/>
                </a:schemeClr>
              </a:buClr>
              <a:buFont typeface="Arial" pitchFamily="34" charset="0"/>
              <a:buChar char="–"/>
              <a:defRPr sz="2800" kern="1200">
                <a:solidFill>
                  <a:schemeClr val="tx1"/>
                </a:solidFill>
                <a:latin typeface="+mj-lt"/>
                <a:ea typeface="+mn-ea"/>
                <a:cs typeface="+mn-cs"/>
              </a:defRPr>
            </a:lvl4pPr>
            <a:lvl5pPr marL="2057400" indent="-228600" algn="l" defTabSz="914400" rtl="0" eaLnBrk="1" latinLnBrk="0" hangingPunct="1">
              <a:spcBef>
                <a:spcPct val="20000"/>
              </a:spcBef>
              <a:buClr>
                <a:schemeClr val="accent1">
                  <a:lumMod val="75000"/>
                </a:schemeClr>
              </a:buClr>
              <a:buFont typeface="Arial" pitchFamily="34" charset="0"/>
              <a:buChar char="»"/>
              <a:defRPr sz="2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H">
                <a:latin typeface="Open Sans Light" panose="020B0306030504020204" pitchFamily="34" charset="0"/>
                <a:ea typeface="Open Sans Light" panose="020B0306030504020204" pitchFamily="34" charset="0"/>
                <a:cs typeface="Open Sans Light" panose="020B0306030504020204" pitchFamily="34" charset="0"/>
              </a:rPr>
              <a:t>Dr. Robin </a:t>
            </a:r>
            <a:r>
              <a:rPr lang="fr-CH" err="1">
                <a:latin typeface="Open Sans Light" panose="020B0306030504020204" pitchFamily="34" charset="0"/>
                <a:ea typeface="Open Sans Light" panose="020B0306030504020204" pitchFamily="34" charset="0"/>
                <a:cs typeface="Open Sans Light" panose="020B0306030504020204" pitchFamily="34" charset="0"/>
              </a:rPr>
              <a:t>Delabays</a:t>
            </a:r>
            <a:r>
              <a:rPr lang="fr-CH">
                <a:latin typeface="Open Sans Light" panose="020B0306030504020204" pitchFamily="34" charset="0"/>
                <a:ea typeface="Open Sans Light" panose="020B0306030504020204" pitchFamily="34" charset="0"/>
                <a:cs typeface="Open Sans Light" panose="020B0306030504020204" pitchFamily="34" charset="0"/>
              </a:rPr>
              <a:t> and Dre. Benedetta Franceschiello</a:t>
            </a:r>
          </a:p>
        </p:txBody>
      </p:sp>
      <p:sp>
        <p:nvSpPr>
          <p:cNvPr id="17" name="Espace réservé du texte 16">
            <a:extLst>
              <a:ext uri="{FF2B5EF4-FFF2-40B4-BE49-F238E27FC236}">
                <a16:creationId xmlns:a16="http://schemas.microsoft.com/office/drawing/2014/main" id="{19FFBD3F-C6A1-A579-7FE1-9D1A88A2C378}"/>
              </a:ext>
            </a:extLst>
          </p:cNvPr>
          <p:cNvSpPr txBox="1">
            <a:spLocks/>
          </p:cNvSpPr>
          <p:nvPr/>
        </p:nvSpPr>
        <p:spPr>
          <a:xfrm>
            <a:off x="7248128" y="6347279"/>
            <a:ext cx="4805908" cy="360809"/>
          </a:xfrm>
          <a:prstGeom prst="rect">
            <a:avLst/>
          </a:prstGeom>
        </p:spPr>
        <p:txBody>
          <a:bodyPr anchor="b">
            <a:noAutofit/>
          </a:bodyPr>
          <a:lstStyle>
            <a:lvl1pPr marL="0" indent="0" algn="r" defTabSz="914400" rtl="0" eaLnBrk="1" latinLnBrk="0" hangingPunct="1">
              <a:spcBef>
                <a:spcPct val="20000"/>
              </a:spcBef>
              <a:buClr>
                <a:schemeClr val="accent1">
                  <a:lumMod val="75000"/>
                </a:schemeClr>
              </a:buClr>
              <a:buFont typeface="Arial" pitchFamily="34" charset="0"/>
              <a:buNone/>
              <a:defRPr sz="1600" u="sng" kern="1200">
                <a:solidFill>
                  <a:schemeClr val="tx2">
                    <a:lumMod val="75000"/>
                  </a:schemeClr>
                </a:solidFill>
                <a:latin typeface="Century Gothic" pitchFamily="34" charset="0"/>
                <a:ea typeface="+mn-ea"/>
                <a:cs typeface="+mn-cs"/>
              </a:defRPr>
            </a:lvl1pPr>
            <a:lvl2pPr marL="742950" indent="-285750" algn="l" defTabSz="914400" rtl="0" eaLnBrk="1" latinLnBrk="0" hangingPunct="1">
              <a:spcBef>
                <a:spcPct val="20000"/>
              </a:spcBef>
              <a:buClr>
                <a:schemeClr val="accent1">
                  <a:lumMod val="75000"/>
                </a:schemeClr>
              </a:buClr>
              <a:buFont typeface="Wingdings 3" pitchFamily="18" charset="2"/>
              <a:buChar char=""/>
              <a:defRPr sz="3600" kern="1200">
                <a:solidFill>
                  <a:schemeClr val="tx1"/>
                </a:solidFill>
                <a:latin typeface="+mj-lt"/>
                <a:ea typeface="+mn-ea"/>
                <a:cs typeface="+mn-cs"/>
              </a:defRPr>
            </a:lvl2pPr>
            <a:lvl3pPr marL="1143000" indent="-228600" algn="l" defTabSz="914400" rtl="0" eaLnBrk="1" latinLnBrk="0" hangingPunct="1">
              <a:spcBef>
                <a:spcPct val="20000"/>
              </a:spcBef>
              <a:buClr>
                <a:schemeClr val="accent1">
                  <a:lumMod val="75000"/>
                </a:schemeClr>
              </a:buClr>
              <a:buFont typeface="Arial" pitchFamily="34" charset="0"/>
              <a:buChar char="•"/>
              <a:defRPr sz="3200" kern="1200">
                <a:solidFill>
                  <a:schemeClr val="tx1"/>
                </a:solidFill>
                <a:latin typeface="+mj-lt"/>
                <a:ea typeface="+mn-ea"/>
                <a:cs typeface="+mn-cs"/>
              </a:defRPr>
            </a:lvl3pPr>
            <a:lvl4pPr marL="1600200" indent="-228600" algn="l" defTabSz="914400" rtl="0" eaLnBrk="1" latinLnBrk="0" hangingPunct="1">
              <a:spcBef>
                <a:spcPct val="20000"/>
              </a:spcBef>
              <a:buClr>
                <a:schemeClr val="accent1">
                  <a:lumMod val="75000"/>
                </a:schemeClr>
              </a:buClr>
              <a:buFont typeface="Arial" pitchFamily="34" charset="0"/>
              <a:buChar char="–"/>
              <a:defRPr sz="2800" kern="1200">
                <a:solidFill>
                  <a:schemeClr val="tx1"/>
                </a:solidFill>
                <a:latin typeface="+mj-lt"/>
                <a:ea typeface="+mn-ea"/>
                <a:cs typeface="+mn-cs"/>
              </a:defRPr>
            </a:lvl4pPr>
            <a:lvl5pPr marL="2057400" indent="-228600" algn="l" defTabSz="914400" rtl="0" eaLnBrk="1" latinLnBrk="0" hangingPunct="1">
              <a:spcBef>
                <a:spcPct val="20000"/>
              </a:spcBef>
              <a:buClr>
                <a:schemeClr val="accent1">
                  <a:lumMod val="75000"/>
                </a:schemeClr>
              </a:buClr>
              <a:buFont typeface="Arial" pitchFamily="34" charset="0"/>
              <a:buChar char="»"/>
              <a:defRPr sz="2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H">
                <a:latin typeface="Open Sans Light" panose="020B0306030504020204" pitchFamily="34" charset="0"/>
                <a:ea typeface="Open Sans Light" panose="020B0306030504020204" pitchFamily="34" charset="0"/>
                <a:cs typeface="Open Sans Light" panose="020B0306030504020204" pitchFamily="34" charset="0"/>
                <a:hlinkClick r:id="rId4"/>
              </a:rPr>
              <a:t>benedetta.franceschiello@hevs.ch</a:t>
            </a:r>
            <a:endParaRPr lang="fr-CH">
              <a:latin typeface="Open Sans Light" panose="020B0306030504020204" pitchFamily="34" charset="0"/>
              <a:ea typeface="Open Sans Light" panose="020B0306030504020204" pitchFamily="34" charset="0"/>
              <a:cs typeface="Open Sans Light" panose="020B0306030504020204" pitchFamily="34" charset="0"/>
            </a:endParaRPr>
          </a:p>
          <a:p>
            <a:r>
              <a:rPr lang="fr-CH" err="1">
                <a:latin typeface="Open Sans Light" panose="020B0306030504020204" pitchFamily="34" charset="0"/>
                <a:ea typeface="Open Sans Light" panose="020B0306030504020204" pitchFamily="34" charset="0"/>
                <a:cs typeface="Open Sans Light" panose="020B0306030504020204" pitchFamily="34" charset="0"/>
              </a:rPr>
              <a:t>Robin.delabays.hevs.ch</a:t>
            </a:r>
            <a:endParaRPr lang="fr-CH">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TextBox 1">
            <a:extLst>
              <a:ext uri="{FF2B5EF4-FFF2-40B4-BE49-F238E27FC236}">
                <a16:creationId xmlns:a16="http://schemas.microsoft.com/office/drawing/2014/main" id="{E4F79EE6-74B4-B586-A262-974F141C1300}"/>
              </a:ext>
            </a:extLst>
          </p:cNvPr>
          <p:cNvSpPr txBox="1"/>
          <p:nvPr/>
        </p:nvSpPr>
        <p:spPr>
          <a:xfrm>
            <a:off x="983432" y="2721114"/>
            <a:ext cx="9793088" cy="1415772"/>
          </a:xfrm>
          <a:prstGeom prst="rect">
            <a:avLst/>
          </a:prstGeom>
          <a:noFill/>
        </p:spPr>
        <p:txBody>
          <a:bodyPr wrap="square" rtlCol="0">
            <a:spAutoFit/>
          </a:bodyPr>
          <a:lstStyle/>
          <a:p>
            <a:r>
              <a:rPr lang="en-GB" sz="5400" i="1">
                <a:effectLst/>
                <a:latin typeface="Helvetica" pitchFamily="2" charset="0"/>
              </a:rPr>
              <a:t>Signal and information (</a:t>
            </a:r>
            <a:r>
              <a:rPr lang="en-GB" sz="5400" i="1" err="1">
                <a:effectLst/>
                <a:latin typeface="Helvetica" pitchFamily="2" charset="0"/>
              </a:rPr>
              <a:t>SigInf</a:t>
            </a:r>
            <a:r>
              <a:rPr lang="en-GB" sz="5400" i="1">
                <a:effectLst/>
                <a:latin typeface="Helvetica" pitchFamily="2" charset="0"/>
              </a:rPr>
              <a:t>)</a:t>
            </a:r>
            <a:endParaRPr lang="en-GB" sz="5400">
              <a:effectLst/>
              <a:latin typeface="Helvetica" pitchFamily="2" charset="0"/>
            </a:endParaRPr>
          </a:p>
          <a:p>
            <a:r>
              <a:rPr lang="fr-CH" sz="3200">
                <a:solidFill>
                  <a:schemeClr val="tx1">
                    <a:lumMod val="65000"/>
                    <a:lumOff val="35000"/>
                  </a:schemeClr>
                </a:solidFill>
                <a:latin typeface="Century Gothic" panose="020B0502020202020204" pitchFamily="34" charset="0"/>
              </a:rPr>
              <a:t>204.1</a:t>
            </a:r>
          </a:p>
        </p:txBody>
      </p:sp>
      <p:sp>
        <p:nvSpPr>
          <p:cNvPr id="5" name="Footer Placeholder 4">
            <a:extLst>
              <a:ext uri="{FF2B5EF4-FFF2-40B4-BE49-F238E27FC236}">
                <a16:creationId xmlns:a16="http://schemas.microsoft.com/office/drawing/2014/main" id="{C77DAA13-B050-15FD-DA29-26889AF1CD1F}"/>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Espace réservé du numéro de diapositive 5">
            <a:extLst>
              <a:ext uri="{FF2B5EF4-FFF2-40B4-BE49-F238E27FC236}">
                <a16:creationId xmlns:a16="http://schemas.microsoft.com/office/drawing/2014/main" id="{908763F8-E49F-43F8-7AFE-90F4FF640C01}"/>
              </a:ext>
            </a:extLst>
          </p:cNvPr>
          <p:cNvSpPr>
            <a:spLocks noGrp="1"/>
          </p:cNvSpPr>
          <p:nvPr>
            <p:ph type="sldNum" sz="quarter" idx="4"/>
          </p:nvPr>
        </p:nvSpPr>
        <p:spPr/>
        <p:txBody>
          <a:bodyPr/>
          <a:lstStyle/>
          <a:p>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a:t>1</a:t>
            </a:fld>
            <a:endParaRPr lang="fr-FR"/>
          </a:p>
        </p:txBody>
      </p:sp>
    </p:spTree>
    <p:extLst>
      <p:ext uri="{BB962C8B-B14F-4D97-AF65-F5344CB8AC3E}">
        <p14:creationId xmlns:p14="http://schemas.microsoft.com/office/powerpoint/2010/main" val="119865947"/>
      </p:ext>
    </p:extLst>
  </p:cSld>
  <p:clrMapOvr>
    <a:masterClrMapping/>
  </p:clrMapOvr>
  <mc:AlternateContent xmlns:mc="http://schemas.openxmlformats.org/markup-compatibility/2006">
    <mc:Choice xmlns:p14="http://schemas.microsoft.com/office/powerpoint/2010/main" Requires="p14">
      <p:transition spd="med" p14:dur="700" advTm="17360">
        <p:fade/>
      </p:transition>
    </mc:Choice>
    <mc:Fallback>
      <p:transition spd="med" advTm="1736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0DE94-A75E-83B6-DC1B-9B5E5D4B989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C0AB8A3-ECC2-D626-5BF7-CA5AA9522F9F}"/>
              </a:ext>
            </a:extLst>
          </p:cNvPr>
          <p:cNvSpPr>
            <a:spLocks noGrp="1"/>
          </p:cNvSpPr>
          <p:nvPr>
            <p:ph type="title"/>
          </p:nvPr>
        </p:nvSpPr>
        <p:spPr/>
        <p:txBody>
          <a:bodyPr/>
          <a:lstStyle/>
          <a:p>
            <a:r>
              <a:rPr lang="fr-CH" err="1">
                <a:latin typeface="Century Gothic"/>
                <a:ea typeface="Open Sans"/>
                <a:cs typeface="Open Sans"/>
              </a:rPr>
              <a:t>Gaussian</a:t>
            </a:r>
            <a:r>
              <a:rPr lang="fr-CH">
                <a:latin typeface="Century Gothic"/>
                <a:ea typeface="Open Sans"/>
                <a:cs typeface="Open Sans"/>
              </a:rPr>
              <a:t> Noise in an image</a:t>
            </a:r>
            <a:endParaRPr lang="fr-FR"/>
          </a:p>
        </p:txBody>
      </p:sp>
      <p:sp>
        <p:nvSpPr>
          <p:cNvPr id="5" name="Footer Placeholder 4">
            <a:extLst>
              <a:ext uri="{FF2B5EF4-FFF2-40B4-BE49-F238E27FC236}">
                <a16:creationId xmlns:a16="http://schemas.microsoft.com/office/drawing/2014/main" id="{30C333CB-4B26-847E-A52F-74E3F0925BE2}"/>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9A56A36B-E4DF-C614-A6B3-CB9998CD2F4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lang="fr-FR"/>
          </a:p>
        </p:txBody>
      </p:sp>
      <p:grpSp>
        <p:nvGrpSpPr>
          <p:cNvPr id="2" name="Group 1">
            <a:extLst>
              <a:ext uri="{FF2B5EF4-FFF2-40B4-BE49-F238E27FC236}">
                <a16:creationId xmlns:a16="http://schemas.microsoft.com/office/drawing/2014/main" id="{9F2BAB08-8B28-FF94-864E-C557DC32F8FD}"/>
              </a:ext>
            </a:extLst>
          </p:cNvPr>
          <p:cNvGrpSpPr/>
          <p:nvPr/>
        </p:nvGrpSpPr>
        <p:grpSpPr>
          <a:xfrm>
            <a:off x="5660282" y="1619107"/>
            <a:ext cx="5772426" cy="1704705"/>
            <a:chOff x="6202512" y="1078953"/>
            <a:chExt cx="5772426" cy="1704705"/>
          </a:xfrm>
        </p:grpSpPr>
        <p:sp>
          <p:nvSpPr>
            <p:cNvPr id="8" name="Rectangle à coins arrondis 6">
              <a:extLst>
                <a:ext uri="{FF2B5EF4-FFF2-40B4-BE49-F238E27FC236}">
                  <a16:creationId xmlns:a16="http://schemas.microsoft.com/office/drawing/2014/main" id="{9AC9DB23-0293-62E1-6670-890629311B38}"/>
                </a:ext>
              </a:extLst>
            </p:cNvPr>
            <p:cNvSpPr/>
            <p:nvPr/>
          </p:nvSpPr>
          <p:spPr>
            <a:xfrm>
              <a:off x="6202512" y="1078953"/>
              <a:ext cx="5772426" cy="1201404"/>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50E136EE-1275-0F1D-54F1-C4B6EE7D17DE}"/>
                </a:ext>
              </a:extLst>
            </p:cNvPr>
            <p:cNvSpPr txBox="1"/>
            <p:nvPr/>
          </p:nvSpPr>
          <p:spPr>
            <a:xfrm>
              <a:off x="6366611" y="1121665"/>
              <a:ext cx="5265808" cy="1661993"/>
            </a:xfrm>
            <a:prstGeom prst="rect">
              <a:avLst/>
            </a:prstGeom>
            <a:noFill/>
          </p:spPr>
          <p:txBody>
            <a:bodyPr wrap="square">
              <a:spAutoFit/>
            </a:bodyPr>
            <a:lstStyle/>
            <a:p>
              <a:endParaRPr sz="1400"/>
            </a:p>
            <a:p>
              <a:r>
                <a:rPr lang="en-GB" sz="1400" b="1">
                  <a:solidFill>
                    <a:srgbClr val="FF0000"/>
                  </a:solidFill>
                </a:rPr>
                <a:t>Noise: </a:t>
              </a:r>
              <a:r>
                <a:rPr lang="en-GB" sz="1400"/>
                <a:t>to all pixel values, random noise sample from a Gaussian distribution is added – so that it appears as random (but smooth) variations across the image.</a:t>
              </a:r>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4" name="Picture 3" descr="A person in a uniform and hat&#10;&#10;Description automatically generated">
            <a:extLst>
              <a:ext uri="{FF2B5EF4-FFF2-40B4-BE49-F238E27FC236}">
                <a16:creationId xmlns:a16="http://schemas.microsoft.com/office/drawing/2014/main" id="{513EF977-77E8-80DA-E87A-D031D8C3645D}"/>
              </a:ext>
            </a:extLst>
          </p:cNvPr>
          <p:cNvPicPr>
            <a:picLocks noChangeAspect="1"/>
          </p:cNvPicPr>
          <p:nvPr/>
        </p:nvPicPr>
        <p:blipFill>
          <a:blip r:embed="rId3">
            <a:extLst>
              <a:ext uri="{28A0092B-C50C-407E-A947-70E740481C1C}">
                <a14:useLocalDpi xmlns:a14="http://schemas.microsoft.com/office/drawing/2010/main" val="0"/>
              </a:ext>
            </a:extLst>
          </a:blip>
          <a:srcRect r="35118"/>
          <a:stretch/>
        </p:blipFill>
        <p:spPr>
          <a:xfrm>
            <a:off x="2462749" y="3323812"/>
            <a:ext cx="7807724" cy="2683983"/>
          </a:xfrm>
          <a:prstGeom prst="rect">
            <a:avLst/>
          </a:prstGeom>
        </p:spPr>
      </p:pic>
      <p:pic>
        <p:nvPicPr>
          <p:cNvPr id="10" name="Picture 9" descr="A blue and white diagram with Ryugyong Hotel in the background&#10;&#10;Description automatically generated">
            <a:extLst>
              <a:ext uri="{FF2B5EF4-FFF2-40B4-BE49-F238E27FC236}">
                <a16:creationId xmlns:a16="http://schemas.microsoft.com/office/drawing/2014/main" id="{AE8D3E10-87B4-07E1-3AA2-F5387E04DE64}"/>
              </a:ext>
            </a:extLst>
          </p:cNvPr>
          <p:cNvPicPr>
            <a:picLocks noChangeAspect="1"/>
          </p:cNvPicPr>
          <p:nvPr/>
        </p:nvPicPr>
        <p:blipFill>
          <a:blip r:embed="rId4">
            <a:extLst>
              <a:ext uri="{28A0092B-C50C-407E-A947-70E740481C1C}">
                <a14:useLocalDpi xmlns:a14="http://schemas.microsoft.com/office/drawing/2010/main" val="0"/>
              </a:ext>
            </a:extLst>
          </a:blip>
          <a:srcRect b="13607"/>
          <a:stretch/>
        </p:blipFill>
        <p:spPr>
          <a:xfrm>
            <a:off x="1398412" y="1261432"/>
            <a:ext cx="3626307" cy="1731132"/>
          </a:xfrm>
          <a:prstGeom prst="rect">
            <a:avLst/>
          </a:prstGeom>
        </p:spPr>
      </p:pic>
      <p:sp>
        <p:nvSpPr>
          <p:cNvPr id="12" name="TextBox 11">
            <a:extLst>
              <a:ext uri="{FF2B5EF4-FFF2-40B4-BE49-F238E27FC236}">
                <a16:creationId xmlns:a16="http://schemas.microsoft.com/office/drawing/2014/main" id="{2F5C3879-F6CE-997E-206C-576199F3744E}"/>
              </a:ext>
            </a:extLst>
          </p:cNvPr>
          <p:cNvSpPr txBox="1"/>
          <p:nvPr/>
        </p:nvSpPr>
        <p:spPr>
          <a:xfrm>
            <a:off x="1367125" y="6141764"/>
            <a:ext cx="9144000" cy="276999"/>
          </a:xfrm>
          <a:prstGeom prst="rect">
            <a:avLst/>
          </a:prstGeom>
          <a:noFill/>
        </p:spPr>
        <p:txBody>
          <a:bodyPr wrap="square">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https://</a:t>
            </a:r>
            <a:r>
              <a:rPr lang="en-US" sz="1200" err="1">
                <a:latin typeface="Open Sans" panose="020B0606030504020204" pitchFamily="34" charset="0"/>
                <a:ea typeface="Open Sans" panose="020B0606030504020204" pitchFamily="34" charset="0"/>
                <a:cs typeface="Open Sans" panose="020B0606030504020204" pitchFamily="34" charset="0"/>
              </a:rPr>
              <a:t>wiki.cloudfactory.com</a:t>
            </a:r>
            <a:r>
              <a:rPr lang="en-US" sz="1200">
                <a:latin typeface="Open Sans" panose="020B0606030504020204" pitchFamily="34" charset="0"/>
                <a:ea typeface="Open Sans" panose="020B0606030504020204" pitchFamily="34" charset="0"/>
                <a:cs typeface="Open Sans" panose="020B0606030504020204" pitchFamily="34" charset="0"/>
              </a:rPr>
              <a:t>/docs/</a:t>
            </a:r>
            <a:r>
              <a:rPr lang="en-US" sz="1200" err="1">
                <a:latin typeface="Open Sans" panose="020B0606030504020204" pitchFamily="34" charset="0"/>
                <a:ea typeface="Open Sans" panose="020B0606030504020204" pitchFamily="34" charset="0"/>
                <a:cs typeface="Open Sans" panose="020B0606030504020204" pitchFamily="34" charset="0"/>
              </a:rPr>
              <a:t>mp</a:t>
            </a:r>
            <a:r>
              <a:rPr lang="en-US" sz="1200">
                <a:latin typeface="Open Sans" panose="020B0606030504020204" pitchFamily="34" charset="0"/>
                <a:ea typeface="Open Sans" panose="020B0606030504020204" pitchFamily="34" charset="0"/>
                <a:cs typeface="Open Sans" panose="020B0606030504020204" pitchFamily="34" charset="0"/>
              </a:rPr>
              <a:t>-wiki/augmentations/gaussian-noise</a:t>
            </a:r>
          </a:p>
        </p:txBody>
      </p:sp>
    </p:spTree>
    <p:extLst>
      <p:ext uri="{BB962C8B-B14F-4D97-AF65-F5344CB8AC3E}">
        <p14:creationId xmlns:p14="http://schemas.microsoft.com/office/powerpoint/2010/main" val="22027468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9115D-6EDF-46CD-FFD5-9CF1CA53AFC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447E41E-DF6B-F28B-4F2C-20350FADA4F3}"/>
              </a:ext>
            </a:extLst>
          </p:cNvPr>
          <p:cNvSpPr>
            <a:spLocks noGrp="1"/>
          </p:cNvSpPr>
          <p:nvPr>
            <p:ph type="title"/>
          </p:nvPr>
        </p:nvSpPr>
        <p:spPr/>
        <p:txBody>
          <a:bodyPr/>
          <a:lstStyle/>
          <a:p>
            <a:r>
              <a:rPr lang="fr-CH">
                <a:latin typeface="Century Gothic"/>
                <a:ea typeface="Open Sans"/>
                <a:cs typeface="Open Sans"/>
              </a:rPr>
              <a:t>Salt and Pepper Noise in an image</a:t>
            </a:r>
            <a:endParaRPr lang="fr-FR"/>
          </a:p>
        </p:txBody>
      </p:sp>
      <p:sp>
        <p:nvSpPr>
          <p:cNvPr id="5" name="Footer Placeholder 4">
            <a:extLst>
              <a:ext uri="{FF2B5EF4-FFF2-40B4-BE49-F238E27FC236}">
                <a16:creationId xmlns:a16="http://schemas.microsoft.com/office/drawing/2014/main" id="{7E2197B5-42A4-541F-5922-8A4953C25B14}"/>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F2533529-ABEB-F52A-3130-6051408441E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lang="fr-FR"/>
          </a:p>
        </p:txBody>
      </p:sp>
      <p:grpSp>
        <p:nvGrpSpPr>
          <p:cNvPr id="2" name="Group 1">
            <a:extLst>
              <a:ext uri="{FF2B5EF4-FFF2-40B4-BE49-F238E27FC236}">
                <a16:creationId xmlns:a16="http://schemas.microsoft.com/office/drawing/2014/main" id="{978573FB-747C-DFF3-0D4A-D2BE74A32260}"/>
              </a:ext>
            </a:extLst>
          </p:cNvPr>
          <p:cNvGrpSpPr/>
          <p:nvPr/>
        </p:nvGrpSpPr>
        <p:grpSpPr>
          <a:xfrm>
            <a:off x="3569930" y="1525377"/>
            <a:ext cx="5772426" cy="1920149"/>
            <a:chOff x="4112160" y="985223"/>
            <a:chExt cx="5772426" cy="1920149"/>
          </a:xfrm>
        </p:grpSpPr>
        <p:sp>
          <p:nvSpPr>
            <p:cNvPr id="8" name="Rectangle à coins arrondis 6">
              <a:extLst>
                <a:ext uri="{FF2B5EF4-FFF2-40B4-BE49-F238E27FC236}">
                  <a16:creationId xmlns:a16="http://schemas.microsoft.com/office/drawing/2014/main" id="{E582EC86-A1B6-5400-1608-28937C90C9D4}"/>
                </a:ext>
              </a:extLst>
            </p:cNvPr>
            <p:cNvSpPr/>
            <p:nvPr/>
          </p:nvSpPr>
          <p:spPr>
            <a:xfrm>
              <a:off x="4112160" y="985223"/>
              <a:ext cx="5772426" cy="1201404"/>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4FC4A5EF-3F7A-8CA2-3111-5AC2FB286440}"/>
                </a:ext>
              </a:extLst>
            </p:cNvPr>
            <p:cNvSpPr txBox="1"/>
            <p:nvPr/>
          </p:nvSpPr>
          <p:spPr>
            <a:xfrm>
              <a:off x="4276259" y="1027935"/>
              <a:ext cx="5265808" cy="1877437"/>
            </a:xfrm>
            <a:prstGeom prst="rect">
              <a:avLst/>
            </a:prstGeom>
            <a:noFill/>
          </p:spPr>
          <p:txBody>
            <a:bodyPr wrap="square">
              <a:spAutoFit/>
            </a:bodyPr>
            <a:lstStyle/>
            <a:p>
              <a:endParaRPr sz="1400"/>
            </a:p>
            <a:p>
              <a:r>
                <a:rPr lang="en-GB" sz="1400" b="1">
                  <a:solidFill>
                    <a:srgbClr val="FF0000"/>
                  </a:solidFill>
                </a:rPr>
                <a:t>Noise: </a:t>
              </a:r>
              <a:r>
                <a:rPr lang="en-GB" sz="1400"/>
                <a:t>randomly changes some pixels to either the maximum intensity (salt) or the minimum intensity (pepper) – this is caused by data transmission errors, for example. </a:t>
              </a:r>
            </a:p>
            <a:p>
              <a:endParaRPr lang="en-GB" sz="1400"/>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4" name="Picture 3" descr="A person in a uniform and hat&#10;&#10;Description automatically generated">
            <a:extLst>
              <a:ext uri="{FF2B5EF4-FFF2-40B4-BE49-F238E27FC236}">
                <a16:creationId xmlns:a16="http://schemas.microsoft.com/office/drawing/2014/main" id="{99D378DA-BBD9-95EA-9ECA-629B39D30B75}"/>
              </a:ext>
            </a:extLst>
          </p:cNvPr>
          <p:cNvPicPr>
            <a:picLocks noChangeAspect="1"/>
          </p:cNvPicPr>
          <p:nvPr/>
        </p:nvPicPr>
        <p:blipFill>
          <a:blip r:embed="rId3">
            <a:extLst>
              <a:ext uri="{28A0092B-C50C-407E-A947-70E740481C1C}">
                <a14:useLocalDpi xmlns:a14="http://schemas.microsoft.com/office/drawing/2010/main" val="0"/>
              </a:ext>
            </a:extLst>
          </a:blip>
          <a:srcRect r="67557"/>
          <a:stretch/>
        </p:blipFill>
        <p:spPr>
          <a:xfrm>
            <a:off x="2462749" y="3323812"/>
            <a:ext cx="3904184" cy="2683983"/>
          </a:xfrm>
          <a:prstGeom prst="rect">
            <a:avLst/>
          </a:prstGeom>
        </p:spPr>
      </p:pic>
      <p:pic>
        <p:nvPicPr>
          <p:cNvPr id="9" name="Picture 8" descr="A person in a uniform and hat&#10;&#10;Description automatically generated">
            <a:extLst>
              <a:ext uri="{FF2B5EF4-FFF2-40B4-BE49-F238E27FC236}">
                <a16:creationId xmlns:a16="http://schemas.microsoft.com/office/drawing/2014/main" id="{BC106049-2945-6A7A-94A9-D507EE268068}"/>
              </a:ext>
            </a:extLst>
          </p:cNvPr>
          <p:cNvPicPr>
            <a:picLocks noChangeAspect="1"/>
          </p:cNvPicPr>
          <p:nvPr/>
        </p:nvPicPr>
        <p:blipFill>
          <a:blip r:embed="rId3">
            <a:extLst>
              <a:ext uri="{28A0092B-C50C-407E-A947-70E740481C1C}">
                <a14:useLocalDpi xmlns:a14="http://schemas.microsoft.com/office/drawing/2010/main" val="0"/>
              </a:ext>
            </a:extLst>
          </a:blip>
          <a:srcRect l="68065" t="1445" r="-508" b="-1445"/>
          <a:stretch/>
        </p:blipFill>
        <p:spPr>
          <a:xfrm>
            <a:off x="6366933" y="3323811"/>
            <a:ext cx="3951420" cy="2716456"/>
          </a:xfrm>
          <a:prstGeom prst="rect">
            <a:avLst/>
          </a:prstGeom>
        </p:spPr>
      </p:pic>
    </p:spTree>
    <p:extLst>
      <p:ext uri="{BB962C8B-B14F-4D97-AF65-F5344CB8AC3E}">
        <p14:creationId xmlns:p14="http://schemas.microsoft.com/office/powerpoint/2010/main" val="12331674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A14DE-A727-CD31-9819-BFA82B7CD5F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334E00F-4E26-7971-DD2E-531A74DEFA31}"/>
              </a:ext>
            </a:extLst>
          </p:cNvPr>
          <p:cNvSpPr>
            <a:spLocks noGrp="1"/>
          </p:cNvSpPr>
          <p:nvPr>
            <p:ph type="title"/>
          </p:nvPr>
        </p:nvSpPr>
        <p:spPr/>
        <p:txBody>
          <a:bodyPr/>
          <a:lstStyle/>
          <a:p>
            <a:r>
              <a:rPr lang="fr-CH">
                <a:latin typeface="Century Gothic"/>
                <a:ea typeface="Open Sans"/>
                <a:cs typeface="Open Sans"/>
              </a:rPr>
              <a:t>3. </a:t>
            </a:r>
            <a:r>
              <a:rPr lang="fr-CH" err="1">
                <a:latin typeface="Century Gothic"/>
                <a:ea typeface="Open Sans"/>
                <a:cs typeface="Open Sans"/>
              </a:rPr>
              <a:t>Filtering</a:t>
            </a:r>
            <a:r>
              <a:rPr lang="fr-CH">
                <a:latin typeface="Century Gothic"/>
                <a:ea typeface="Open Sans"/>
                <a:cs typeface="Open Sans"/>
              </a:rPr>
              <a:t> in the spatial </a:t>
            </a:r>
            <a:r>
              <a:rPr lang="fr-CH" err="1">
                <a:latin typeface="Century Gothic"/>
                <a:ea typeface="Open Sans"/>
                <a:cs typeface="Open Sans"/>
              </a:rPr>
              <a:t>domain</a:t>
            </a:r>
            <a:endParaRPr lang="fr-CH"/>
          </a:p>
        </p:txBody>
      </p:sp>
      <p:sp>
        <p:nvSpPr>
          <p:cNvPr id="5" name="Footer Placeholder 4">
            <a:extLst>
              <a:ext uri="{FF2B5EF4-FFF2-40B4-BE49-F238E27FC236}">
                <a16:creationId xmlns:a16="http://schemas.microsoft.com/office/drawing/2014/main" id="{F418683C-A4DD-2A0D-49B9-D422110E35CE}"/>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Espace réservé du numéro de diapositive 3">
            <a:extLst>
              <a:ext uri="{FF2B5EF4-FFF2-40B4-BE49-F238E27FC236}">
                <a16:creationId xmlns:a16="http://schemas.microsoft.com/office/drawing/2014/main" id="{859C200C-3AD0-4D0E-E15C-558717E27F0A}"/>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lang="fr-FR"/>
          </a:p>
        </p:txBody>
      </p:sp>
    </p:spTree>
    <p:extLst>
      <p:ext uri="{BB962C8B-B14F-4D97-AF65-F5344CB8AC3E}">
        <p14:creationId xmlns:p14="http://schemas.microsoft.com/office/powerpoint/2010/main" val="8279911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B4C09-6357-C5EE-6553-4FF014160FA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00327D2-D2AA-6505-352B-653CBBB1BF6A}"/>
              </a:ext>
            </a:extLst>
          </p:cNvPr>
          <p:cNvSpPr>
            <a:spLocks noGrp="1"/>
          </p:cNvSpPr>
          <p:nvPr>
            <p:ph type="title"/>
          </p:nvPr>
        </p:nvSpPr>
        <p:spPr/>
        <p:txBody>
          <a:bodyPr/>
          <a:lstStyle/>
          <a:p>
            <a:r>
              <a:rPr lang="fr-CH">
                <a:latin typeface="Century Gothic"/>
                <a:ea typeface="Open Sans"/>
                <a:cs typeface="Open Sans"/>
              </a:rPr>
              <a:t>Image </a:t>
            </a:r>
            <a:r>
              <a:rPr lang="fr-CH" err="1">
                <a:latin typeface="Century Gothic"/>
                <a:ea typeface="Open Sans"/>
                <a:cs typeface="Open Sans"/>
              </a:rPr>
              <a:t>preprocessing</a:t>
            </a:r>
            <a:r>
              <a:rPr lang="fr-CH">
                <a:latin typeface="Century Gothic"/>
                <a:ea typeface="Open Sans"/>
                <a:cs typeface="Open Sans"/>
              </a:rPr>
              <a:t> techniques in the spatial </a:t>
            </a:r>
            <a:r>
              <a:rPr lang="fr-CH" err="1">
                <a:latin typeface="Century Gothic"/>
                <a:ea typeface="Open Sans"/>
                <a:cs typeface="Open Sans"/>
              </a:rPr>
              <a:t>domain</a:t>
            </a:r>
            <a:endParaRPr lang="fr-FR"/>
          </a:p>
        </p:txBody>
      </p:sp>
      <p:sp>
        <p:nvSpPr>
          <p:cNvPr id="5" name="Footer Placeholder 4">
            <a:extLst>
              <a:ext uri="{FF2B5EF4-FFF2-40B4-BE49-F238E27FC236}">
                <a16:creationId xmlns:a16="http://schemas.microsoft.com/office/drawing/2014/main" id="{58991678-5B71-BA8A-E2EE-E44FFA287E48}"/>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C874C2B5-3EDB-6048-6DA5-DDA2EDFD75F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lang="fr-FR"/>
          </a:p>
        </p:txBody>
      </p:sp>
      <p:grpSp>
        <p:nvGrpSpPr>
          <p:cNvPr id="2" name="Group 1">
            <a:extLst>
              <a:ext uri="{FF2B5EF4-FFF2-40B4-BE49-F238E27FC236}">
                <a16:creationId xmlns:a16="http://schemas.microsoft.com/office/drawing/2014/main" id="{F1C07283-2658-5C83-48A4-09B38F42C706}"/>
              </a:ext>
            </a:extLst>
          </p:cNvPr>
          <p:cNvGrpSpPr/>
          <p:nvPr/>
        </p:nvGrpSpPr>
        <p:grpSpPr>
          <a:xfrm>
            <a:off x="510405" y="2657348"/>
            <a:ext cx="3047778" cy="1543304"/>
            <a:chOff x="666093" y="1196000"/>
            <a:chExt cx="5825018" cy="1411733"/>
          </a:xfrm>
        </p:grpSpPr>
        <p:sp>
          <p:nvSpPr>
            <p:cNvPr id="8" name="Rectangle à coins arrondis 6">
              <a:extLst>
                <a:ext uri="{FF2B5EF4-FFF2-40B4-BE49-F238E27FC236}">
                  <a16:creationId xmlns:a16="http://schemas.microsoft.com/office/drawing/2014/main" id="{8E25704B-E7DF-810A-1757-AD41DF724D6A}"/>
                </a:ext>
              </a:extLst>
            </p:cNvPr>
            <p:cNvSpPr/>
            <p:nvPr/>
          </p:nvSpPr>
          <p:spPr>
            <a:xfrm>
              <a:off x="666093" y="1196000"/>
              <a:ext cx="5825018" cy="1411733"/>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B637424D-DF24-15C7-B21C-667B326D2F55}"/>
                </a:ext>
              </a:extLst>
            </p:cNvPr>
            <p:cNvSpPr txBox="1"/>
            <p:nvPr/>
          </p:nvSpPr>
          <p:spPr>
            <a:xfrm>
              <a:off x="830192" y="1238713"/>
              <a:ext cx="5412564" cy="1309067"/>
            </a:xfrm>
            <a:prstGeom prst="rect">
              <a:avLst/>
            </a:prstGeom>
            <a:noFill/>
          </p:spPr>
          <p:txBody>
            <a:bodyPr wrap="square">
              <a:spAutoFit/>
            </a:bodyPr>
            <a:lstStyle/>
            <a:p>
              <a:endParaRPr sz="1400"/>
            </a:p>
            <a:p>
              <a:r>
                <a:rPr lang="en-GB" sz="1400" b="1">
                  <a:solidFill>
                    <a:srgbClr val="FF0000"/>
                  </a:solidFill>
                </a:rPr>
                <a:t>Filtering: </a:t>
              </a:r>
              <a:r>
                <a:rPr lang="en-GB" sz="1400"/>
                <a:t>we apply filtering to manipulate pixel values in an image, in order to make certain features appearing, such as edges, or to erase noise. </a:t>
              </a:r>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12" name="Picture 11">
            <a:extLst>
              <a:ext uri="{FF2B5EF4-FFF2-40B4-BE49-F238E27FC236}">
                <a16:creationId xmlns:a16="http://schemas.microsoft.com/office/drawing/2014/main" id="{EE406D79-6236-4722-C005-ADB7D7962CAB}"/>
              </a:ext>
            </a:extLst>
          </p:cNvPr>
          <p:cNvPicPr>
            <a:picLocks noChangeAspect="1"/>
          </p:cNvPicPr>
          <p:nvPr/>
        </p:nvPicPr>
        <p:blipFill>
          <a:blip r:embed="rId3"/>
          <a:stretch>
            <a:fillRect/>
          </a:stretch>
        </p:blipFill>
        <p:spPr>
          <a:xfrm>
            <a:off x="3827584" y="1196000"/>
            <a:ext cx="7820465" cy="4881401"/>
          </a:xfrm>
          <a:prstGeom prst="rect">
            <a:avLst/>
          </a:prstGeom>
        </p:spPr>
      </p:pic>
    </p:spTree>
    <p:extLst>
      <p:ext uri="{BB962C8B-B14F-4D97-AF65-F5344CB8AC3E}">
        <p14:creationId xmlns:p14="http://schemas.microsoft.com/office/powerpoint/2010/main" val="5289258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F81BD-F45D-1EA7-AC13-484ED997088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3EF5177-09F3-BDAE-7FF8-EA1F81A23E4A}"/>
              </a:ext>
            </a:extLst>
          </p:cNvPr>
          <p:cNvSpPr>
            <a:spLocks noGrp="1"/>
          </p:cNvSpPr>
          <p:nvPr>
            <p:ph type="title"/>
          </p:nvPr>
        </p:nvSpPr>
        <p:spPr/>
        <p:txBody>
          <a:bodyPr/>
          <a:lstStyle/>
          <a:p>
            <a:r>
              <a:rPr lang="fr-CH" err="1">
                <a:latin typeface="Century Gothic"/>
                <a:ea typeface="Open Sans"/>
                <a:cs typeface="Open Sans"/>
              </a:rPr>
              <a:t>Smoothing</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a:t>
            </a:r>
            <a:r>
              <a:rPr lang="fr-CH" err="1">
                <a:latin typeface="Century Gothic"/>
                <a:ea typeface="Open Sans"/>
                <a:cs typeface="Open Sans"/>
              </a:rPr>
              <a:t>low-pass</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a:t>
            </a:r>
            <a:r>
              <a:rPr lang="fr-CH" err="1">
                <a:latin typeface="Century Gothic"/>
                <a:ea typeface="Open Sans"/>
                <a:cs typeface="Open Sans"/>
              </a:rPr>
              <a:t>mean</a:t>
            </a:r>
            <a:r>
              <a:rPr lang="fr-CH">
                <a:latin typeface="Century Gothic"/>
                <a:ea typeface="Open Sans"/>
                <a:cs typeface="Open Sans"/>
              </a:rPr>
              <a:t> </a:t>
            </a:r>
            <a:r>
              <a:rPr lang="fr-CH" err="1">
                <a:latin typeface="Century Gothic"/>
                <a:ea typeface="Open Sans"/>
                <a:cs typeface="Open Sans"/>
              </a:rPr>
              <a:t>filtering</a:t>
            </a:r>
            <a:endParaRPr lang="fr-FR"/>
          </a:p>
        </p:txBody>
      </p:sp>
      <p:sp>
        <p:nvSpPr>
          <p:cNvPr id="5" name="Footer Placeholder 4">
            <a:extLst>
              <a:ext uri="{FF2B5EF4-FFF2-40B4-BE49-F238E27FC236}">
                <a16:creationId xmlns:a16="http://schemas.microsoft.com/office/drawing/2014/main" id="{D79D04BC-DC57-3E02-3327-BF07FD9381B6}"/>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C2A1C4D5-58F6-59BC-6775-019AA9FFFD5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lang="fr-FR"/>
          </a:p>
        </p:txBody>
      </p:sp>
      <p:grpSp>
        <p:nvGrpSpPr>
          <p:cNvPr id="2" name="Group 1">
            <a:extLst>
              <a:ext uri="{FF2B5EF4-FFF2-40B4-BE49-F238E27FC236}">
                <a16:creationId xmlns:a16="http://schemas.microsoft.com/office/drawing/2014/main" id="{90C0ED62-E579-F2E5-6180-25FB65F54FE2}"/>
              </a:ext>
            </a:extLst>
          </p:cNvPr>
          <p:cNvGrpSpPr/>
          <p:nvPr/>
        </p:nvGrpSpPr>
        <p:grpSpPr>
          <a:xfrm>
            <a:off x="558701" y="1644473"/>
            <a:ext cx="3047778" cy="4767102"/>
            <a:chOff x="623964" y="1157394"/>
            <a:chExt cx="5825018" cy="4360693"/>
          </a:xfrm>
        </p:grpSpPr>
        <p:sp>
          <p:nvSpPr>
            <p:cNvPr id="8" name="Rectangle à coins arrondis 6">
              <a:extLst>
                <a:ext uri="{FF2B5EF4-FFF2-40B4-BE49-F238E27FC236}">
                  <a16:creationId xmlns:a16="http://schemas.microsoft.com/office/drawing/2014/main" id="{A36E92B9-2E0A-BA5B-5A1F-2F0FAD3861B4}"/>
                </a:ext>
              </a:extLst>
            </p:cNvPr>
            <p:cNvSpPr/>
            <p:nvPr/>
          </p:nvSpPr>
          <p:spPr>
            <a:xfrm>
              <a:off x="623964" y="1157394"/>
              <a:ext cx="5825018" cy="3707417"/>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ADD09889-3254-0992-B781-4FA18B8FD309}"/>
                </a:ext>
              </a:extLst>
            </p:cNvPr>
            <p:cNvSpPr txBox="1"/>
            <p:nvPr/>
          </p:nvSpPr>
          <p:spPr>
            <a:xfrm>
              <a:off x="830192" y="1238713"/>
              <a:ext cx="5412564" cy="4279374"/>
            </a:xfrm>
            <a:prstGeom prst="rect">
              <a:avLst/>
            </a:prstGeom>
            <a:noFill/>
          </p:spPr>
          <p:txBody>
            <a:bodyPr wrap="square">
              <a:spAutoFit/>
            </a:bodyPr>
            <a:lstStyle/>
            <a:p>
              <a:endParaRPr sz="1400"/>
            </a:p>
            <a:p>
              <a:r>
                <a:rPr lang="en-GB" sz="1400" b="1">
                  <a:solidFill>
                    <a:srgbClr val="FF0000"/>
                  </a:solidFill>
                </a:rPr>
                <a:t>Smoothing: </a:t>
              </a:r>
              <a:r>
                <a:rPr lang="en-GB" sz="1400"/>
                <a:t>Smoothing reduces noise and removes sharp intensity variations by averaging pixel intensities.</a:t>
              </a:r>
            </a:p>
            <a:p>
              <a:endParaRPr lang="en-GB" sz="1400"/>
            </a:p>
            <a:p>
              <a:r>
                <a:rPr lang="en-GB" sz="1400" b="1"/>
                <a:t>Mean filtering:</a:t>
              </a:r>
            </a:p>
            <a:p>
              <a:pPr marL="285750" indent="-285750">
                <a:buFont typeface="Arial" panose="020B0604020202020204" pitchFamily="34" charset="0"/>
                <a:buChar char="•"/>
              </a:pPr>
              <a:r>
                <a:rPr lang="en-GB" sz="1400"/>
                <a:t>Replaces each pixel with the average of its neighbourhood.</a:t>
              </a:r>
            </a:p>
            <a:p>
              <a:pPr marL="285750" indent="-285750">
                <a:buFont typeface="Arial" panose="020B0604020202020204" pitchFamily="34" charset="0"/>
                <a:buChar char="•"/>
              </a:pPr>
              <a:r>
                <a:rPr lang="en-GB" sz="1400" b="1"/>
                <a:t>Kernel Example</a:t>
              </a:r>
              <a:r>
                <a:rPr lang="en-GB" sz="1400"/>
                <a:t>: </a:t>
              </a:r>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r>
                <a:rPr lang="en-GB" sz="1400" b="1"/>
                <a:t>Use Case</a:t>
              </a:r>
              <a:r>
                <a:rPr lang="en-GB" sz="1400"/>
                <a:t>: Reduces Gaussian noise but blurs edges.</a:t>
              </a:r>
            </a:p>
            <a:p>
              <a:endParaRPr lang="en-GB" sz="1400" b="1"/>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14" name="Picture 13" descr="A number in a square&#10;&#10;Description automatically generated">
            <a:extLst>
              <a:ext uri="{FF2B5EF4-FFF2-40B4-BE49-F238E27FC236}">
                <a16:creationId xmlns:a16="http://schemas.microsoft.com/office/drawing/2014/main" id="{6C7FF032-E5C7-FA92-F4EB-47E60056EE23}"/>
              </a:ext>
            </a:extLst>
          </p:cNvPr>
          <p:cNvPicPr>
            <a:picLocks noChangeAspect="1"/>
          </p:cNvPicPr>
          <p:nvPr/>
        </p:nvPicPr>
        <p:blipFill>
          <a:blip r:embed="rId3">
            <a:extLst>
              <a:ext uri="{28A0092B-C50C-407E-A947-70E740481C1C}">
                <a14:useLocalDpi xmlns:a14="http://schemas.microsoft.com/office/drawing/2010/main" val="0"/>
              </a:ext>
            </a:extLst>
          </a:blip>
          <a:srcRect l="14521" t="17276" r="24254" b="23501"/>
          <a:stretch/>
        </p:blipFill>
        <p:spPr>
          <a:xfrm>
            <a:off x="1533949" y="4006922"/>
            <a:ext cx="1069145" cy="872196"/>
          </a:xfrm>
          <a:prstGeom prst="rect">
            <a:avLst/>
          </a:prstGeom>
        </p:spPr>
      </p:pic>
      <p:pic>
        <p:nvPicPr>
          <p:cNvPr id="16" name="Picture 15" descr="A collage of images of a person in uniform&#10;&#10;Description automatically generated">
            <a:extLst>
              <a:ext uri="{FF2B5EF4-FFF2-40B4-BE49-F238E27FC236}">
                <a16:creationId xmlns:a16="http://schemas.microsoft.com/office/drawing/2014/main" id="{3C22C4C3-11CE-343C-637C-3995C12B8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0899" y="1196000"/>
            <a:ext cx="7772400" cy="5181600"/>
          </a:xfrm>
          <a:prstGeom prst="rect">
            <a:avLst/>
          </a:prstGeom>
        </p:spPr>
      </p:pic>
    </p:spTree>
    <p:extLst>
      <p:ext uri="{BB962C8B-B14F-4D97-AF65-F5344CB8AC3E}">
        <p14:creationId xmlns:p14="http://schemas.microsoft.com/office/powerpoint/2010/main" val="27497603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361AC-8425-F715-803F-97E89BF1598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D806A5B-5546-4D47-C836-8680B23A7615}"/>
              </a:ext>
            </a:extLst>
          </p:cNvPr>
          <p:cNvSpPr>
            <a:spLocks noGrp="1"/>
          </p:cNvSpPr>
          <p:nvPr>
            <p:ph type="title"/>
          </p:nvPr>
        </p:nvSpPr>
        <p:spPr/>
        <p:txBody>
          <a:bodyPr/>
          <a:lstStyle/>
          <a:p>
            <a:r>
              <a:rPr lang="fr-CH" err="1">
                <a:latin typeface="Century Gothic"/>
                <a:ea typeface="Open Sans"/>
                <a:cs typeface="Open Sans"/>
              </a:rPr>
              <a:t>Smoothing</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a:t>
            </a:r>
            <a:r>
              <a:rPr lang="fr-CH" err="1">
                <a:latin typeface="Century Gothic"/>
                <a:ea typeface="Open Sans"/>
                <a:cs typeface="Open Sans"/>
              </a:rPr>
              <a:t>low-pass</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a:t>
            </a:r>
            <a:r>
              <a:rPr lang="fr-CH" err="1">
                <a:latin typeface="Century Gothic"/>
                <a:ea typeface="Open Sans"/>
                <a:cs typeface="Open Sans"/>
              </a:rPr>
              <a:t>Gaussian</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It </a:t>
            </a:r>
            <a:r>
              <a:rPr lang="fr-CH" err="1">
                <a:latin typeface="Century Gothic"/>
                <a:ea typeface="Open Sans"/>
                <a:cs typeface="Open Sans"/>
              </a:rPr>
              <a:t>is</a:t>
            </a:r>
            <a:r>
              <a:rPr lang="fr-CH">
                <a:latin typeface="Century Gothic"/>
                <a:ea typeface="Open Sans"/>
                <a:cs typeface="Open Sans"/>
              </a:rPr>
              <a:t> </a:t>
            </a:r>
            <a:r>
              <a:rPr lang="fr-CH" err="1">
                <a:latin typeface="Century Gothic"/>
                <a:ea typeface="Open Sans"/>
                <a:cs typeface="Open Sans"/>
              </a:rPr>
              <a:t>also</a:t>
            </a:r>
            <a:r>
              <a:rPr lang="fr-CH">
                <a:latin typeface="Century Gothic"/>
                <a:ea typeface="Open Sans"/>
                <a:cs typeface="Open Sans"/>
              </a:rPr>
              <a:t> a noise </a:t>
            </a:r>
            <a:r>
              <a:rPr lang="fr-CH" err="1">
                <a:latin typeface="Century Gothic"/>
                <a:ea typeface="Open Sans"/>
                <a:cs typeface="Open Sans"/>
              </a:rPr>
              <a:t>reduction</a:t>
            </a:r>
            <a:r>
              <a:rPr lang="fr-CH">
                <a:latin typeface="Century Gothic"/>
                <a:ea typeface="Open Sans"/>
                <a:cs typeface="Open Sans"/>
              </a:rPr>
              <a:t> </a:t>
            </a:r>
            <a:r>
              <a:rPr lang="fr-CH" err="1">
                <a:latin typeface="Century Gothic"/>
                <a:ea typeface="Open Sans"/>
                <a:cs typeface="Open Sans"/>
              </a:rPr>
              <a:t>filtering</a:t>
            </a:r>
            <a:endParaRPr lang="fr-FR"/>
          </a:p>
        </p:txBody>
      </p:sp>
      <p:sp>
        <p:nvSpPr>
          <p:cNvPr id="5" name="Footer Placeholder 4">
            <a:extLst>
              <a:ext uri="{FF2B5EF4-FFF2-40B4-BE49-F238E27FC236}">
                <a16:creationId xmlns:a16="http://schemas.microsoft.com/office/drawing/2014/main" id="{6DDCBC4B-24CB-D57F-6931-5651020D886C}"/>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F9632FBB-D6DE-0314-186C-C086CE746ED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lang="fr-FR"/>
          </a:p>
        </p:txBody>
      </p:sp>
      <p:grpSp>
        <p:nvGrpSpPr>
          <p:cNvPr id="2" name="Group 1">
            <a:extLst>
              <a:ext uri="{FF2B5EF4-FFF2-40B4-BE49-F238E27FC236}">
                <a16:creationId xmlns:a16="http://schemas.microsoft.com/office/drawing/2014/main" id="{E0EA720F-8E3D-BDDE-D4FB-6745AAB632FC}"/>
              </a:ext>
            </a:extLst>
          </p:cNvPr>
          <p:cNvGrpSpPr/>
          <p:nvPr/>
        </p:nvGrpSpPr>
        <p:grpSpPr>
          <a:xfrm>
            <a:off x="558701" y="1644473"/>
            <a:ext cx="3047778" cy="4120771"/>
            <a:chOff x="623964" y="1157394"/>
            <a:chExt cx="5825018" cy="3769463"/>
          </a:xfrm>
        </p:grpSpPr>
        <p:sp>
          <p:nvSpPr>
            <p:cNvPr id="8" name="Rectangle à coins arrondis 6">
              <a:extLst>
                <a:ext uri="{FF2B5EF4-FFF2-40B4-BE49-F238E27FC236}">
                  <a16:creationId xmlns:a16="http://schemas.microsoft.com/office/drawing/2014/main" id="{5E3B0E79-F6C1-A2B7-DA68-13F6797396EB}"/>
                </a:ext>
              </a:extLst>
            </p:cNvPr>
            <p:cNvSpPr/>
            <p:nvPr/>
          </p:nvSpPr>
          <p:spPr>
            <a:xfrm>
              <a:off x="623964" y="1157394"/>
              <a:ext cx="5825018" cy="3707417"/>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E0597A79-8281-1FD1-9254-2C6F6917DE6F}"/>
                </a:ext>
              </a:extLst>
            </p:cNvPr>
            <p:cNvSpPr txBox="1"/>
            <p:nvPr/>
          </p:nvSpPr>
          <p:spPr>
            <a:xfrm>
              <a:off x="830192" y="1238713"/>
              <a:ext cx="5412564" cy="3688144"/>
            </a:xfrm>
            <a:prstGeom prst="rect">
              <a:avLst/>
            </a:prstGeom>
            <a:noFill/>
          </p:spPr>
          <p:txBody>
            <a:bodyPr wrap="square">
              <a:spAutoFit/>
            </a:bodyPr>
            <a:lstStyle/>
            <a:p>
              <a:endParaRPr sz="1400"/>
            </a:p>
            <a:p>
              <a:r>
                <a:rPr lang="en-GB" sz="1400" b="1">
                  <a:solidFill>
                    <a:srgbClr val="FF0000"/>
                  </a:solidFill>
                </a:rPr>
                <a:t>Smoothing: </a:t>
              </a:r>
              <a:r>
                <a:rPr lang="en-GB" sz="1400"/>
                <a:t>Smoothing reduces </a:t>
              </a:r>
              <a:r>
                <a:rPr lang="en-GB" sz="1400" u="sng"/>
                <a:t>noise</a:t>
              </a:r>
              <a:r>
                <a:rPr lang="en-GB" sz="1400"/>
                <a:t> and removes sharp intensity variations by averaging pixel intensities.</a:t>
              </a:r>
            </a:p>
            <a:p>
              <a:endParaRPr lang="en-GB" sz="1400"/>
            </a:p>
            <a:p>
              <a:r>
                <a:rPr lang="en-GB" sz="1400" b="1"/>
                <a:t>Gaussian filtering:</a:t>
              </a:r>
            </a:p>
            <a:p>
              <a:pPr marL="285750" indent="-285750">
                <a:buFont typeface="Arial" panose="020B0604020202020204" pitchFamily="34" charset="0"/>
                <a:buChar char="•"/>
              </a:pPr>
              <a:r>
                <a:rPr lang="en-GB" sz="1400"/>
                <a:t>Uses a Gaussian-shaped kernel for weighted averaging, preserving edges better than the mean filter</a:t>
              </a:r>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r>
                <a:rPr lang="en-GB" sz="1400" b="1"/>
                <a:t>Use Case</a:t>
              </a:r>
              <a:r>
                <a:rPr lang="en-GB" sz="1400"/>
                <a:t>: Preserves edges and can also remove the noise.</a:t>
              </a:r>
            </a:p>
            <a:p>
              <a:endParaRPr lang="en-GB" sz="1400" b="1"/>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9" name="Picture 8" descr="A collage of a person in military uniform&#10;&#10;Description automatically generated">
            <a:extLst>
              <a:ext uri="{FF2B5EF4-FFF2-40B4-BE49-F238E27FC236}">
                <a16:creationId xmlns:a16="http://schemas.microsoft.com/office/drawing/2014/main" id="{0F8B5DFF-C2FA-39CA-05C0-6813E2B908D3}"/>
              </a:ext>
            </a:extLst>
          </p:cNvPr>
          <p:cNvPicPr>
            <a:picLocks noChangeAspect="1"/>
          </p:cNvPicPr>
          <p:nvPr/>
        </p:nvPicPr>
        <p:blipFill>
          <a:blip r:embed="rId3">
            <a:extLst>
              <a:ext uri="{28A0092B-C50C-407E-A947-70E740481C1C}">
                <a14:useLocalDpi xmlns:a14="http://schemas.microsoft.com/office/drawing/2010/main" val="0"/>
              </a:ext>
            </a:extLst>
          </a:blip>
          <a:srcRect t="9208"/>
          <a:stretch/>
        </p:blipFill>
        <p:spPr>
          <a:xfrm>
            <a:off x="3752996" y="1966174"/>
            <a:ext cx="7772400" cy="3799070"/>
          </a:xfrm>
          <a:prstGeom prst="rect">
            <a:avLst/>
          </a:prstGeom>
        </p:spPr>
      </p:pic>
    </p:spTree>
    <p:extLst>
      <p:ext uri="{BB962C8B-B14F-4D97-AF65-F5344CB8AC3E}">
        <p14:creationId xmlns:p14="http://schemas.microsoft.com/office/powerpoint/2010/main" val="35506258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58DFA-8FCC-20E8-8C0C-A003F33CB51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1EA7A24-DF62-36C9-BB93-8AC79DC7627D}"/>
              </a:ext>
            </a:extLst>
          </p:cNvPr>
          <p:cNvSpPr>
            <a:spLocks noGrp="1"/>
          </p:cNvSpPr>
          <p:nvPr>
            <p:ph type="title"/>
          </p:nvPr>
        </p:nvSpPr>
        <p:spPr/>
        <p:txBody>
          <a:bodyPr/>
          <a:lstStyle/>
          <a:p>
            <a:r>
              <a:rPr lang="fr-CH" err="1">
                <a:latin typeface="Century Gothic"/>
                <a:ea typeface="Open Sans"/>
                <a:cs typeface="Open Sans"/>
              </a:rPr>
              <a:t>Sharpening</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(high-</a:t>
            </a:r>
            <a:r>
              <a:rPr lang="fr-CH" err="1">
                <a:latin typeface="Century Gothic"/>
                <a:ea typeface="Open Sans"/>
                <a:cs typeface="Open Sans"/>
              </a:rPr>
              <a:t>pass</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Gradient</a:t>
            </a:r>
            <a:endParaRPr lang="fr-FR"/>
          </a:p>
        </p:txBody>
      </p:sp>
      <p:sp>
        <p:nvSpPr>
          <p:cNvPr id="5" name="Footer Placeholder 4">
            <a:extLst>
              <a:ext uri="{FF2B5EF4-FFF2-40B4-BE49-F238E27FC236}">
                <a16:creationId xmlns:a16="http://schemas.microsoft.com/office/drawing/2014/main" id="{DDE75FCE-5B3F-04FC-0E15-D9BEF790BB8A}"/>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134AEAF2-2094-815B-E60E-5377C5362F5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lang="fr-FR"/>
          </a:p>
        </p:txBody>
      </p:sp>
      <p:grpSp>
        <p:nvGrpSpPr>
          <p:cNvPr id="2" name="Group 1">
            <a:extLst>
              <a:ext uri="{FF2B5EF4-FFF2-40B4-BE49-F238E27FC236}">
                <a16:creationId xmlns:a16="http://schemas.microsoft.com/office/drawing/2014/main" id="{266049DA-4631-7134-B0F4-837F675CB4E1}"/>
              </a:ext>
            </a:extLst>
          </p:cNvPr>
          <p:cNvGrpSpPr/>
          <p:nvPr/>
        </p:nvGrpSpPr>
        <p:grpSpPr>
          <a:xfrm>
            <a:off x="315632" y="1138125"/>
            <a:ext cx="9580722" cy="2092882"/>
            <a:chOff x="159402" y="694215"/>
            <a:chExt cx="18311005" cy="1914457"/>
          </a:xfrm>
        </p:grpSpPr>
        <p:sp>
          <p:nvSpPr>
            <p:cNvPr id="8" name="Rectangle à coins arrondis 6">
              <a:extLst>
                <a:ext uri="{FF2B5EF4-FFF2-40B4-BE49-F238E27FC236}">
                  <a16:creationId xmlns:a16="http://schemas.microsoft.com/office/drawing/2014/main" id="{9EE1B64A-A555-765C-FDC6-507B1364C4AA}"/>
                </a:ext>
              </a:extLst>
            </p:cNvPr>
            <p:cNvSpPr/>
            <p:nvPr/>
          </p:nvSpPr>
          <p:spPr>
            <a:xfrm>
              <a:off x="159402" y="747155"/>
              <a:ext cx="18311005" cy="1142700"/>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057EF826-47CD-458B-4BE8-360DB03C418F}"/>
                </a:ext>
              </a:extLst>
            </p:cNvPr>
            <p:cNvSpPr txBox="1"/>
            <p:nvPr/>
          </p:nvSpPr>
          <p:spPr>
            <a:xfrm>
              <a:off x="428429" y="694215"/>
              <a:ext cx="17640215" cy="1914457"/>
            </a:xfrm>
            <a:prstGeom prst="rect">
              <a:avLst/>
            </a:prstGeom>
            <a:noFill/>
          </p:spPr>
          <p:txBody>
            <a:bodyPr wrap="square">
              <a:spAutoFit/>
            </a:bodyPr>
            <a:lstStyle/>
            <a:p>
              <a:endParaRPr sz="1400"/>
            </a:p>
            <a:p>
              <a:r>
                <a:rPr lang="en-GB" sz="1400" b="1">
                  <a:solidFill>
                    <a:srgbClr val="FF0000"/>
                  </a:solidFill>
                </a:rPr>
                <a:t>Sharpening filters (gradient): </a:t>
              </a:r>
              <a:r>
                <a:rPr lang="en-GB" sz="1400"/>
                <a:t>detect edges by computing intensity gradients along image (</a:t>
              </a:r>
              <a:r>
                <a:rPr lang="en-GB" sz="1400" err="1"/>
                <a:t>x,y</a:t>
              </a:r>
              <a:r>
                <a:rPr lang="en-GB" sz="1400"/>
                <a:t>) direction (or a combination of both).</a:t>
              </a:r>
            </a:p>
            <a:p>
              <a:endParaRPr lang="en-GB" sz="1400"/>
            </a:p>
            <a:p>
              <a:r>
                <a:rPr lang="en-GB" sz="1400" b="1"/>
                <a:t>Used for Edges detection (or features detection)</a:t>
              </a:r>
            </a:p>
            <a:p>
              <a:endParaRPr lang="en-GB" sz="1400" b="1"/>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9" name="Picture 8" descr="A graph with blue lines&#10;&#10;Description automatically generated">
            <a:extLst>
              <a:ext uri="{FF2B5EF4-FFF2-40B4-BE49-F238E27FC236}">
                <a16:creationId xmlns:a16="http://schemas.microsoft.com/office/drawing/2014/main" id="{7AFBD8BE-3F39-5EA7-4274-F074309EB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22" y="2581154"/>
            <a:ext cx="11836497" cy="3495143"/>
          </a:xfrm>
          <a:prstGeom prst="rect">
            <a:avLst/>
          </a:prstGeom>
        </p:spPr>
      </p:pic>
      <p:sp>
        <p:nvSpPr>
          <p:cNvPr id="11" name="TextBox 10">
            <a:extLst>
              <a:ext uri="{FF2B5EF4-FFF2-40B4-BE49-F238E27FC236}">
                <a16:creationId xmlns:a16="http://schemas.microsoft.com/office/drawing/2014/main" id="{5402671F-13EC-4977-9FFB-94D1A82CDF43}"/>
              </a:ext>
            </a:extLst>
          </p:cNvPr>
          <p:cNvSpPr txBox="1"/>
          <p:nvPr/>
        </p:nvSpPr>
        <p:spPr>
          <a:xfrm>
            <a:off x="456392" y="6073754"/>
            <a:ext cx="8632333" cy="276999"/>
          </a:xfrm>
          <a:prstGeom prst="rect">
            <a:avLst/>
          </a:prstGeom>
          <a:noFill/>
        </p:spPr>
        <p:txBody>
          <a:bodyPr wrap="square">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https://</a:t>
            </a:r>
            <a:r>
              <a:rPr lang="en-US" sz="1200" err="1">
                <a:latin typeface="Open Sans" panose="020B0606030504020204" pitchFamily="34" charset="0"/>
                <a:ea typeface="Open Sans" panose="020B0606030504020204" pitchFamily="34" charset="0"/>
                <a:cs typeface="Open Sans" panose="020B0606030504020204" pitchFamily="34" charset="0"/>
              </a:rPr>
              <a:t>medium.com</a:t>
            </a:r>
            <a:r>
              <a:rPr lang="en-US" sz="1200">
                <a:latin typeface="Open Sans" panose="020B0606030504020204" pitchFamily="34" charset="0"/>
                <a:ea typeface="Open Sans" panose="020B0606030504020204" pitchFamily="34" charset="0"/>
                <a:cs typeface="Open Sans" panose="020B0606030504020204" pitchFamily="34" charset="0"/>
              </a:rPr>
              <a:t>/jun94-devpblog/cv-3-gradient-and-laplacian-filter-difference-of-gaussians-dog-7c22e4a9d6cc</a:t>
            </a:r>
          </a:p>
        </p:txBody>
      </p:sp>
    </p:spTree>
    <p:extLst>
      <p:ext uri="{BB962C8B-B14F-4D97-AF65-F5344CB8AC3E}">
        <p14:creationId xmlns:p14="http://schemas.microsoft.com/office/powerpoint/2010/main" val="726334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1154C-D114-D770-1D03-DFA14E1E987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E41608B-D48A-8AA3-72BE-1CAA03051823}"/>
              </a:ext>
            </a:extLst>
          </p:cNvPr>
          <p:cNvSpPr>
            <a:spLocks noGrp="1"/>
          </p:cNvSpPr>
          <p:nvPr>
            <p:ph type="title"/>
          </p:nvPr>
        </p:nvSpPr>
        <p:spPr/>
        <p:txBody>
          <a:bodyPr/>
          <a:lstStyle/>
          <a:p>
            <a:r>
              <a:rPr lang="fr-CH" err="1">
                <a:latin typeface="Century Gothic"/>
                <a:ea typeface="Open Sans"/>
                <a:cs typeface="Open Sans"/>
              </a:rPr>
              <a:t>Sharpening</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(high-</a:t>
            </a:r>
            <a:r>
              <a:rPr lang="fr-CH" err="1">
                <a:latin typeface="Century Gothic"/>
                <a:ea typeface="Open Sans"/>
                <a:cs typeface="Open Sans"/>
              </a:rPr>
              <a:t>pass</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Gradient</a:t>
            </a:r>
            <a:endParaRPr lang="fr-FR"/>
          </a:p>
        </p:txBody>
      </p:sp>
      <p:sp>
        <p:nvSpPr>
          <p:cNvPr id="5" name="Footer Placeholder 4">
            <a:extLst>
              <a:ext uri="{FF2B5EF4-FFF2-40B4-BE49-F238E27FC236}">
                <a16:creationId xmlns:a16="http://schemas.microsoft.com/office/drawing/2014/main" id="{D3986AB9-9E42-FC09-80A7-E4A0D7F2604E}"/>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04CBAC7C-ABEC-3BB4-ED97-D3FC509AF71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lang="fr-FR"/>
          </a:p>
        </p:txBody>
      </p:sp>
      <p:grpSp>
        <p:nvGrpSpPr>
          <p:cNvPr id="2" name="Group 1">
            <a:extLst>
              <a:ext uri="{FF2B5EF4-FFF2-40B4-BE49-F238E27FC236}">
                <a16:creationId xmlns:a16="http://schemas.microsoft.com/office/drawing/2014/main" id="{4FB45174-AE67-E083-0C9A-BADCB58866DF}"/>
              </a:ext>
            </a:extLst>
          </p:cNvPr>
          <p:cNvGrpSpPr/>
          <p:nvPr/>
        </p:nvGrpSpPr>
        <p:grpSpPr>
          <a:xfrm>
            <a:off x="315632" y="1138125"/>
            <a:ext cx="9580722" cy="2092882"/>
            <a:chOff x="159402" y="694215"/>
            <a:chExt cx="18311005" cy="1914457"/>
          </a:xfrm>
        </p:grpSpPr>
        <p:sp>
          <p:nvSpPr>
            <p:cNvPr id="8" name="Rectangle à coins arrondis 6">
              <a:extLst>
                <a:ext uri="{FF2B5EF4-FFF2-40B4-BE49-F238E27FC236}">
                  <a16:creationId xmlns:a16="http://schemas.microsoft.com/office/drawing/2014/main" id="{97DAC6F0-945A-2C93-ACD3-DC17415D06C6}"/>
                </a:ext>
              </a:extLst>
            </p:cNvPr>
            <p:cNvSpPr/>
            <p:nvPr/>
          </p:nvSpPr>
          <p:spPr>
            <a:xfrm>
              <a:off x="159402" y="747155"/>
              <a:ext cx="18311005" cy="1142700"/>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F2B1C87A-E476-3121-60D1-9E201764B9EB}"/>
                </a:ext>
              </a:extLst>
            </p:cNvPr>
            <p:cNvSpPr txBox="1"/>
            <p:nvPr/>
          </p:nvSpPr>
          <p:spPr>
            <a:xfrm>
              <a:off x="428429" y="694215"/>
              <a:ext cx="17640215" cy="1914457"/>
            </a:xfrm>
            <a:prstGeom prst="rect">
              <a:avLst/>
            </a:prstGeom>
            <a:noFill/>
          </p:spPr>
          <p:txBody>
            <a:bodyPr wrap="square">
              <a:spAutoFit/>
            </a:bodyPr>
            <a:lstStyle/>
            <a:p>
              <a:endParaRPr sz="1400"/>
            </a:p>
            <a:p>
              <a:r>
                <a:rPr lang="en-GB" sz="1400" b="1">
                  <a:solidFill>
                    <a:srgbClr val="FF0000"/>
                  </a:solidFill>
                </a:rPr>
                <a:t>Sharpening filters (gradient): </a:t>
              </a:r>
              <a:r>
                <a:rPr lang="en-GB" sz="1400"/>
                <a:t>detect edges by computing intensity gradients along image (</a:t>
              </a:r>
              <a:r>
                <a:rPr lang="en-GB" sz="1400" err="1"/>
                <a:t>x,y</a:t>
              </a:r>
              <a:r>
                <a:rPr lang="en-GB" sz="1400"/>
                <a:t>) direction (or a combination of both).</a:t>
              </a:r>
            </a:p>
            <a:p>
              <a:endParaRPr lang="en-GB" sz="1400"/>
            </a:p>
            <a:p>
              <a:r>
                <a:rPr lang="en-GB" sz="1400" b="1"/>
                <a:t>Used for Edges detection (or features detection)</a:t>
              </a:r>
            </a:p>
            <a:p>
              <a:endParaRPr lang="en-GB" sz="1400" b="1"/>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10" name="Picture 9" descr="A grey square with black text&#10;&#10;Description automatically generated">
            <a:extLst>
              <a:ext uri="{FF2B5EF4-FFF2-40B4-BE49-F238E27FC236}">
                <a16:creationId xmlns:a16="http://schemas.microsoft.com/office/drawing/2014/main" id="{FE0345EA-0568-1BB7-022E-57830AACA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05" y="2589788"/>
            <a:ext cx="10700731" cy="3785880"/>
          </a:xfrm>
          <a:prstGeom prst="rect">
            <a:avLst/>
          </a:prstGeom>
        </p:spPr>
      </p:pic>
    </p:spTree>
    <p:extLst>
      <p:ext uri="{BB962C8B-B14F-4D97-AF65-F5344CB8AC3E}">
        <p14:creationId xmlns:p14="http://schemas.microsoft.com/office/powerpoint/2010/main" val="41046931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1BD69-D6BC-2888-CD3F-A6F35739CD4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BCE06A8-B372-767B-0D91-B194746CFADD}"/>
              </a:ext>
            </a:extLst>
          </p:cNvPr>
          <p:cNvSpPr>
            <a:spLocks noGrp="1"/>
          </p:cNvSpPr>
          <p:nvPr>
            <p:ph type="title"/>
          </p:nvPr>
        </p:nvSpPr>
        <p:spPr/>
        <p:txBody>
          <a:bodyPr/>
          <a:lstStyle/>
          <a:p>
            <a:r>
              <a:rPr lang="fr-CH" err="1">
                <a:latin typeface="Century Gothic"/>
                <a:ea typeface="Open Sans"/>
                <a:cs typeface="Open Sans"/>
              </a:rPr>
              <a:t>Sharpening</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(high-</a:t>
            </a:r>
            <a:r>
              <a:rPr lang="fr-CH" err="1">
                <a:latin typeface="Century Gothic"/>
                <a:ea typeface="Open Sans"/>
                <a:cs typeface="Open Sans"/>
              </a:rPr>
              <a:t>pass</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a:t>
            </a:r>
            <a:r>
              <a:rPr lang="fr-CH" err="1">
                <a:latin typeface="Century Gothic"/>
                <a:ea typeface="Open Sans"/>
                <a:cs typeface="Open Sans"/>
              </a:rPr>
              <a:t>Laplacian</a:t>
            </a:r>
            <a:endParaRPr lang="fr-FR"/>
          </a:p>
        </p:txBody>
      </p:sp>
      <p:sp>
        <p:nvSpPr>
          <p:cNvPr id="5" name="Footer Placeholder 4">
            <a:extLst>
              <a:ext uri="{FF2B5EF4-FFF2-40B4-BE49-F238E27FC236}">
                <a16:creationId xmlns:a16="http://schemas.microsoft.com/office/drawing/2014/main" id="{FFBF8BF4-92F6-40C4-5D6B-FDA9CDC019E3}"/>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212FCA37-EBC3-5EF6-EF0D-DBE3555C6AE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lang="fr-FR"/>
          </a:p>
        </p:txBody>
      </p:sp>
      <p:grpSp>
        <p:nvGrpSpPr>
          <p:cNvPr id="12" name="Group 11">
            <a:extLst>
              <a:ext uri="{FF2B5EF4-FFF2-40B4-BE49-F238E27FC236}">
                <a16:creationId xmlns:a16="http://schemas.microsoft.com/office/drawing/2014/main" id="{E88450C5-EC46-F532-FD7F-7A852AE444AF}"/>
              </a:ext>
            </a:extLst>
          </p:cNvPr>
          <p:cNvGrpSpPr/>
          <p:nvPr/>
        </p:nvGrpSpPr>
        <p:grpSpPr>
          <a:xfrm>
            <a:off x="666604" y="2243895"/>
            <a:ext cx="3047778" cy="3228469"/>
            <a:chOff x="558701" y="1644473"/>
            <a:chExt cx="3047778" cy="3228469"/>
          </a:xfrm>
        </p:grpSpPr>
        <p:grpSp>
          <p:nvGrpSpPr>
            <p:cNvPr id="2" name="Group 1">
              <a:extLst>
                <a:ext uri="{FF2B5EF4-FFF2-40B4-BE49-F238E27FC236}">
                  <a16:creationId xmlns:a16="http://schemas.microsoft.com/office/drawing/2014/main" id="{9D76E136-82A6-7547-0040-8C00CD3A8C44}"/>
                </a:ext>
              </a:extLst>
            </p:cNvPr>
            <p:cNvGrpSpPr/>
            <p:nvPr/>
          </p:nvGrpSpPr>
          <p:grpSpPr>
            <a:xfrm>
              <a:off x="558701" y="1644473"/>
              <a:ext cx="3047778" cy="3228469"/>
              <a:chOff x="623964" y="1157394"/>
              <a:chExt cx="5825018" cy="3707417"/>
            </a:xfrm>
          </p:grpSpPr>
          <p:sp>
            <p:nvSpPr>
              <p:cNvPr id="8" name="Rectangle à coins arrondis 6">
                <a:extLst>
                  <a:ext uri="{FF2B5EF4-FFF2-40B4-BE49-F238E27FC236}">
                    <a16:creationId xmlns:a16="http://schemas.microsoft.com/office/drawing/2014/main" id="{890824E9-8D29-544A-46DA-BE7E65BB6CCA}"/>
                  </a:ext>
                </a:extLst>
              </p:cNvPr>
              <p:cNvSpPr/>
              <p:nvPr/>
            </p:nvSpPr>
            <p:spPr>
              <a:xfrm>
                <a:off x="623964" y="1157394"/>
                <a:ext cx="5825018" cy="3707417"/>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05443703-B08A-C8DB-B7A1-C7CB506AAAE5}"/>
                  </a:ext>
                </a:extLst>
              </p:cNvPr>
              <p:cNvSpPr txBox="1"/>
              <p:nvPr/>
            </p:nvSpPr>
            <p:spPr>
              <a:xfrm>
                <a:off x="830192" y="1238713"/>
                <a:ext cx="5412564" cy="3293992"/>
              </a:xfrm>
              <a:prstGeom prst="rect">
                <a:avLst/>
              </a:prstGeom>
              <a:noFill/>
            </p:spPr>
            <p:txBody>
              <a:bodyPr wrap="square">
                <a:spAutoFit/>
              </a:bodyPr>
              <a:lstStyle/>
              <a:p>
                <a:endParaRPr sz="1400"/>
              </a:p>
              <a:p>
                <a:r>
                  <a:rPr lang="en-GB" sz="1400" b="1">
                    <a:solidFill>
                      <a:srgbClr val="FF0000"/>
                    </a:solidFill>
                  </a:rPr>
                  <a:t>Sharpening filters (Laplacian): </a:t>
                </a:r>
                <a:r>
                  <a:rPr lang="en-GB" sz="1400"/>
                  <a:t>another edge detector, it highlights regions where pixels intensity dramatically change. </a:t>
                </a:r>
              </a:p>
              <a:p>
                <a:endParaRPr lang="en-GB" sz="1400"/>
              </a:p>
              <a:p>
                <a:r>
                  <a:rPr lang="en-GB" sz="1400" b="1"/>
                  <a:t>Matrix kernel:</a:t>
                </a:r>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endParaRPr lang="en-GB" sz="1400"/>
              </a:p>
              <a:p>
                <a:endParaRPr lang="en-GB" sz="1400" b="1"/>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9" name="Picture 8" descr="A square with numbers and symbols&#10;&#10;Description automatically generated">
              <a:extLst>
                <a:ext uri="{FF2B5EF4-FFF2-40B4-BE49-F238E27FC236}">
                  <a16:creationId xmlns:a16="http://schemas.microsoft.com/office/drawing/2014/main" id="{4D39AAFE-B030-563B-6B9A-4E9AF9F07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92" y="3294270"/>
              <a:ext cx="1657396" cy="1481077"/>
            </a:xfrm>
            <a:prstGeom prst="rect">
              <a:avLst/>
            </a:prstGeom>
          </p:spPr>
        </p:pic>
      </p:grpSp>
      <p:pic>
        <p:nvPicPr>
          <p:cNvPr id="15" name="Picture 14" descr="A black and white checkered pattern&#10;&#10;Description automatically generated">
            <a:extLst>
              <a:ext uri="{FF2B5EF4-FFF2-40B4-BE49-F238E27FC236}">
                <a16:creationId xmlns:a16="http://schemas.microsoft.com/office/drawing/2014/main" id="{CFA391AD-4E4D-A015-9C26-9F8A7D3AD16C}"/>
              </a:ext>
            </a:extLst>
          </p:cNvPr>
          <p:cNvPicPr>
            <a:picLocks noChangeAspect="1"/>
          </p:cNvPicPr>
          <p:nvPr/>
        </p:nvPicPr>
        <p:blipFill>
          <a:blip r:embed="rId4">
            <a:extLst>
              <a:ext uri="{28A0092B-C50C-407E-A947-70E740481C1C}">
                <a14:useLocalDpi xmlns:a14="http://schemas.microsoft.com/office/drawing/2010/main" val="0"/>
              </a:ext>
            </a:extLst>
          </a:blip>
          <a:srcRect l="11135" r="7703"/>
          <a:stretch/>
        </p:blipFill>
        <p:spPr>
          <a:xfrm>
            <a:off x="4409573" y="2202655"/>
            <a:ext cx="7115823" cy="3506991"/>
          </a:xfrm>
          <a:prstGeom prst="rect">
            <a:avLst/>
          </a:prstGeom>
        </p:spPr>
      </p:pic>
    </p:spTree>
    <p:extLst>
      <p:ext uri="{BB962C8B-B14F-4D97-AF65-F5344CB8AC3E}">
        <p14:creationId xmlns:p14="http://schemas.microsoft.com/office/powerpoint/2010/main" val="31271702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3C136-0753-A9C5-FBAF-31E36386A51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585E97E-D95A-5141-3942-BC4C0747ABE9}"/>
              </a:ext>
            </a:extLst>
          </p:cNvPr>
          <p:cNvSpPr>
            <a:spLocks noGrp="1"/>
          </p:cNvSpPr>
          <p:nvPr>
            <p:ph type="title"/>
          </p:nvPr>
        </p:nvSpPr>
        <p:spPr/>
        <p:txBody>
          <a:bodyPr/>
          <a:lstStyle/>
          <a:p>
            <a:r>
              <a:rPr lang="fr-CH" err="1">
                <a:latin typeface="Century Gothic"/>
                <a:ea typeface="Open Sans"/>
                <a:cs typeface="Open Sans"/>
              </a:rPr>
              <a:t>Contrast</a:t>
            </a:r>
            <a:r>
              <a:rPr lang="fr-CH">
                <a:latin typeface="Century Gothic"/>
                <a:ea typeface="Open Sans"/>
                <a:cs typeface="Open Sans"/>
              </a:rPr>
              <a:t> </a:t>
            </a:r>
            <a:r>
              <a:rPr lang="fr-CH" err="1">
                <a:latin typeface="Century Gothic"/>
                <a:ea typeface="Open Sans"/>
                <a:cs typeface="Open Sans"/>
              </a:rPr>
              <a:t>enhancement</a:t>
            </a:r>
            <a:r>
              <a:rPr lang="fr-CH">
                <a:latin typeface="Century Gothic"/>
                <a:ea typeface="Open Sans"/>
                <a:cs typeface="Open Sans"/>
              </a:rPr>
              <a:t> via </a:t>
            </a:r>
            <a:r>
              <a:rPr lang="fr-CH" err="1">
                <a:latin typeface="Century Gothic"/>
                <a:ea typeface="Open Sans"/>
                <a:cs typeface="Open Sans"/>
              </a:rPr>
              <a:t>histogram</a:t>
            </a:r>
            <a:r>
              <a:rPr lang="fr-CH">
                <a:latin typeface="Century Gothic"/>
                <a:ea typeface="Open Sans"/>
                <a:cs typeface="Open Sans"/>
              </a:rPr>
              <a:t> </a:t>
            </a:r>
            <a:r>
              <a:rPr lang="fr-CH" err="1">
                <a:latin typeface="Century Gothic"/>
                <a:ea typeface="Open Sans"/>
                <a:cs typeface="Open Sans"/>
              </a:rPr>
              <a:t>equalization</a:t>
            </a:r>
            <a:endParaRPr lang="fr-FR"/>
          </a:p>
        </p:txBody>
      </p:sp>
      <p:sp>
        <p:nvSpPr>
          <p:cNvPr id="5" name="Footer Placeholder 4">
            <a:extLst>
              <a:ext uri="{FF2B5EF4-FFF2-40B4-BE49-F238E27FC236}">
                <a16:creationId xmlns:a16="http://schemas.microsoft.com/office/drawing/2014/main" id="{A87C047F-3EE7-E206-817D-34B4BF3B0FEF}"/>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BABC9148-AC5D-EB78-5B9D-F249B21F99D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lang="fr-FR"/>
          </a:p>
        </p:txBody>
      </p:sp>
      <p:grpSp>
        <p:nvGrpSpPr>
          <p:cNvPr id="2" name="Group 1">
            <a:extLst>
              <a:ext uri="{FF2B5EF4-FFF2-40B4-BE49-F238E27FC236}">
                <a16:creationId xmlns:a16="http://schemas.microsoft.com/office/drawing/2014/main" id="{D9B2C24D-BB98-F039-7A25-D9B417D7DD86}"/>
              </a:ext>
            </a:extLst>
          </p:cNvPr>
          <p:cNvGrpSpPr/>
          <p:nvPr/>
        </p:nvGrpSpPr>
        <p:grpSpPr>
          <a:xfrm>
            <a:off x="666093" y="1196000"/>
            <a:ext cx="5825018" cy="1920150"/>
            <a:chOff x="666093" y="1196000"/>
            <a:chExt cx="5825018" cy="1920150"/>
          </a:xfrm>
        </p:grpSpPr>
        <p:sp>
          <p:nvSpPr>
            <p:cNvPr id="8" name="Rectangle à coins arrondis 6">
              <a:extLst>
                <a:ext uri="{FF2B5EF4-FFF2-40B4-BE49-F238E27FC236}">
                  <a16:creationId xmlns:a16="http://schemas.microsoft.com/office/drawing/2014/main" id="{0F3E06B2-D819-7807-06E0-68F8B6954909}"/>
                </a:ext>
              </a:extLst>
            </p:cNvPr>
            <p:cNvSpPr/>
            <p:nvPr/>
          </p:nvSpPr>
          <p:spPr>
            <a:xfrm>
              <a:off x="666093" y="1196000"/>
              <a:ext cx="5825018" cy="1411733"/>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C6686F08-AD28-90CF-48AF-8A0AED5ADD73}"/>
                </a:ext>
              </a:extLst>
            </p:cNvPr>
            <p:cNvSpPr txBox="1"/>
            <p:nvPr/>
          </p:nvSpPr>
          <p:spPr>
            <a:xfrm>
              <a:off x="830192" y="1238713"/>
              <a:ext cx="5412564" cy="1877437"/>
            </a:xfrm>
            <a:prstGeom prst="rect">
              <a:avLst/>
            </a:prstGeom>
            <a:noFill/>
          </p:spPr>
          <p:txBody>
            <a:bodyPr wrap="square">
              <a:spAutoFit/>
            </a:bodyPr>
            <a:lstStyle/>
            <a:p>
              <a:endParaRPr sz="1400"/>
            </a:p>
            <a:p>
              <a:r>
                <a:rPr lang="en-GB" sz="1400" b="1">
                  <a:solidFill>
                    <a:srgbClr val="FF0000"/>
                  </a:solidFill>
                </a:rPr>
                <a:t>Enhancement: </a:t>
              </a:r>
              <a:r>
                <a:rPr lang="en-GB" sz="1400"/>
                <a:t>we redistribute the pixel intensity over the entire available range. To do so, we map the </a:t>
              </a:r>
              <a:r>
                <a:rPr lang="en-GB" sz="1400" err="1"/>
                <a:t>comulative</a:t>
              </a:r>
              <a:r>
                <a:rPr lang="en-GB" sz="1400"/>
                <a:t> distribution of the intensity values to a linear distribution.</a:t>
              </a:r>
              <a:r>
                <a:rPr lang="en-GB" sz="1400" b="1">
                  <a:solidFill>
                    <a:srgbClr val="FF0000"/>
                  </a:solidFill>
                </a:rPr>
                <a:t> This enhances (increase the contrast) of the image.</a:t>
              </a:r>
              <a:endParaRPr lang="en-GB" sz="1400"/>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1026" name="Picture 2" descr="A histogram which is zero apart from a central area containing strong peaks is transformed by stretching the peaked area to fill the entire x-axis.">
            <a:extLst>
              <a:ext uri="{FF2B5EF4-FFF2-40B4-BE49-F238E27FC236}">
                <a16:creationId xmlns:a16="http://schemas.microsoft.com/office/drawing/2014/main" id="{BAE87480-DDF2-B5AE-4D58-24AF47FDF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778" y="1273685"/>
            <a:ext cx="2868706" cy="12909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787596-601D-794D-C56C-375F1ED2CEB8}"/>
              </a:ext>
            </a:extLst>
          </p:cNvPr>
          <p:cNvSpPr txBox="1"/>
          <p:nvPr/>
        </p:nvSpPr>
        <p:spPr>
          <a:xfrm>
            <a:off x="575576" y="6104113"/>
            <a:ext cx="5838906" cy="307777"/>
          </a:xfrm>
          <a:prstGeom prst="rect">
            <a:avLst/>
          </a:prstGeom>
          <a:noFill/>
        </p:spPr>
        <p:txBody>
          <a:bodyPr wrap="none" rtlCol="0">
            <a:spAutoFit/>
          </a:bodyPr>
          <a:lstStyle/>
          <a:p>
            <a:r>
              <a:rPr lang="en-US" sz="1400"/>
              <a:t>https://</a:t>
            </a:r>
            <a:r>
              <a:rPr lang="en-US" sz="1400" err="1"/>
              <a:t>docs.opencv.org</a:t>
            </a:r>
            <a:r>
              <a:rPr lang="en-US" sz="1400"/>
              <a:t>/4.x/d5/</a:t>
            </a:r>
            <a:r>
              <a:rPr lang="en-US" sz="1400" err="1"/>
              <a:t>daf</a:t>
            </a:r>
            <a:r>
              <a:rPr lang="en-US" sz="1400"/>
              <a:t>/</a:t>
            </a:r>
            <a:r>
              <a:rPr lang="en-US" sz="1400" err="1"/>
              <a:t>tutorial_py_histogram_equalization.html</a:t>
            </a:r>
            <a:endParaRPr lang="en-US" sz="1400"/>
          </a:p>
        </p:txBody>
      </p:sp>
      <p:grpSp>
        <p:nvGrpSpPr>
          <p:cNvPr id="13" name="Group 12">
            <a:extLst>
              <a:ext uri="{FF2B5EF4-FFF2-40B4-BE49-F238E27FC236}">
                <a16:creationId xmlns:a16="http://schemas.microsoft.com/office/drawing/2014/main" id="{744F86FA-5C12-E6C8-F1A7-19FF6E490F4E}"/>
              </a:ext>
            </a:extLst>
          </p:cNvPr>
          <p:cNvGrpSpPr/>
          <p:nvPr/>
        </p:nvGrpSpPr>
        <p:grpSpPr>
          <a:xfrm>
            <a:off x="2534355" y="2716103"/>
            <a:ext cx="7665157" cy="3284952"/>
            <a:chOff x="1423568" y="2716103"/>
            <a:chExt cx="7665157" cy="3284952"/>
          </a:xfrm>
        </p:grpSpPr>
        <p:pic>
          <p:nvPicPr>
            <p:cNvPr id="10" name="Picture 9" descr="A collage of graphs and diagrams&#10;&#10;Description automatically generated">
              <a:extLst>
                <a:ext uri="{FF2B5EF4-FFF2-40B4-BE49-F238E27FC236}">
                  <a16:creationId xmlns:a16="http://schemas.microsoft.com/office/drawing/2014/main" id="{C00D5E2E-C21D-5A3C-16C7-2F0227E93928}"/>
                </a:ext>
              </a:extLst>
            </p:cNvPr>
            <p:cNvPicPr>
              <a:picLocks noChangeAspect="1"/>
            </p:cNvPicPr>
            <p:nvPr/>
          </p:nvPicPr>
          <p:blipFill>
            <a:blip r:embed="rId4">
              <a:extLst>
                <a:ext uri="{28A0092B-C50C-407E-A947-70E740481C1C}">
                  <a14:useLocalDpi xmlns:a14="http://schemas.microsoft.com/office/drawing/2010/main" val="0"/>
                </a:ext>
              </a:extLst>
            </a:blip>
            <a:srcRect l="12847" t="2929" r="65512" b="56113"/>
            <a:stretch/>
          </p:blipFill>
          <p:spPr>
            <a:xfrm>
              <a:off x="1423568" y="2716103"/>
              <a:ext cx="3471334" cy="3284952"/>
            </a:xfrm>
            <a:prstGeom prst="rect">
              <a:avLst/>
            </a:prstGeom>
          </p:spPr>
        </p:pic>
        <p:pic>
          <p:nvPicPr>
            <p:cNvPr id="12" name="Picture 11" descr="A collage of graphs and diagrams&#10;&#10;Description automatically generated">
              <a:extLst>
                <a:ext uri="{FF2B5EF4-FFF2-40B4-BE49-F238E27FC236}">
                  <a16:creationId xmlns:a16="http://schemas.microsoft.com/office/drawing/2014/main" id="{92EA8C5D-2B1D-0B21-0C71-525BE3B10781}"/>
                </a:ext>
              </a:extLst>
            </p:cNvPr>
            <p:cNvPicPr>
              <a:picLocks noChangeAspect="1"/>
            </p:cNvPicPr>
            <p:nvPr/>
          </p:nvPicPr>
          <p:blipFill>
            <a:blip r:embed="rId4">
              <a:extLst>
                <a:ext uri="{28A0092B-C50C-407E-A947-70E740481C1C}">
                  <a14:useLocalDpi xmlns:a14="http://schemas.microsoft.com/office/drawing/2010/main" val="0"/>
                </a:ext>
              </a:extLst>
            </a:blip>
            <a:srcRect l="9499" t="51689" r="63486" b="8294"/>
            <a:stretch/>
          </p:blipFill>
          <p:spPr>
            <a:xfrm>
              <a:off x="4810236" y="2827025"/>
              <a:ext cx="4278489" cy="3168718"/>
            </a:xfrm>
            <a:prstGeom prst="rect">
              <a:avLst/>
            </a:prstGeom>
          </p:spPr>
        </p:pic>
      </p:grpSp>
    </p:spTree>
    <p:extLst>
      <p:ext uri="{BB962C8B-B14F-4D97-AF65-F5344CB8AC3E}">
        <p14:creationId xmlns:p14="http://schemas.microsoft.com/office/powerpoint/2010/main" val="13882111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756DC102-B705-9763-BED9-540C46E2B4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7044" y="142332"/>
            <a:ext cx="4276992" cy="1090712"/>
          </a:xfrm>
          <a:prstGeom prst="rect">
            <a:avLst/>
          </a:prstGeom>
        </p:spPr>
      </p:pic>
      <p:sp>
        <p:nvSpPr>
          <p:cNvPr id="8" name="Espace réservé du texte 14">
            <a:extLst>
              <a:ext uri="{FF2B5EF4-FFF2-40B4-BE49-F238E27FC236}">
                <a16:creationId xmlns:a16="http://schemas.microsoft.com/office/drawing/2014/main" id="{C803D00D-9D8B-DAC8-9EF1-D1F8EE4E4178}"/>
              </a:ext>
            </a:extLst>
          </p:cNvPr>
          <p:cNvSpPr txBox="1">
            <a:spLocks/>
          </p:cNvSpPr>
          <p:nvPr/>
        </p:nvSpPr>
        <p:spPr>
          <a:xfrm>
            <a:off x="263525" y="6230107"/>
            <a:ext cx="5832475" cy="503238"/>
          </a:xfrm>
          <a:prstGeom prst="rect">
            <a:avLst/>
          </a:prstGeom>
        </p:spPr>
        <p:txBody>
          <a:bodyPr vert="horz" lIns="91440" tIns="45720" rIns="91440" bIns="45720" rtlCol="0" anchor="b">
            <a:noAutofit/>
          </a:bodyPr>
          <a:lstStyle>
            <a:defPPr>
              <a:defRPr lang="fr-FR"/>
            </a:defPPr>
            <a:lvl1pPr marL="0" indent="0" algn="r" defTabSz="914400" rtl="0" eaLnBrk="1" latinLnBrk="0" hangingPunct="1">
              <a:buNone/>
              <a:defRPr sz="1600" kern="1200" baseline="0">
                <a:solidFill>
                  <a:schemeClr val="bg1">
                    <a:lumMod val="50000"/>
                  </a:schemeClr>
                </a:solidFill>
                <a:latin typeface="Century Gothic"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CH">
                <a:latin typeface="Open Sans Light"/>
                <a:ea typeface="Open Sans Light"/>
                <a:cs typeface="Open Sans Light"/>
              </a:rPr>
              <a:t>03.03.2025</a:t>
            </a:r>
            <a:endParaRPr lang="fr-FR"/>
          </a:p>
        </p:txBody>
      </p:sp>
      <p:sp>
        <p:nvSpPr>
          <p:cNvPr id="16" name="Espace réservé du texte 16">
            <a:extLst>
              <a:ext uri="{FF2B5EF4-FFF2-40B4-BE49-F238E27FC236}">
                <a16:creationId xmlns:a16="http://schemas.microsoft.com/office/drawing/2014/main" id="{B13CB3CC-7F46-C3F2-0769-D456A61D10F9}"/>
              </a:ext>
            </a:extLst>
          </p:cNvPr>
          <p:cNvSpPr txBox="1">
            <a:spLocks/>
          </p:cNvSpPr>
          <p:nvPr/>
        </p:nvSpPr>
        <p:spPr>
          <a:xfrm>
            <a:off x="9120336" y="5589240"/>
            <a:ext cx="2933700" cy="360041"/>
          </a:xfrm>
          <a:prstGeom prst="rect">
            <a:avLst/>
          </a:prstGeom>
        </p:spPr>
        <p:txBody>
          <a:bodyPr anchor="t">
            <a:noAutofit/>
          </a:bodyPr>
          <a:lstStyle>
            <a:lvl1pPr marL="0" indent="0" algn="r" defTabSz="914400" rtl="0" eaLnBrk="1" latinLnBrk="0" hangingPunct="1">
              <a:spcBef>
                <a:spcPct val="20000"/>
              </a:spcBef>
              <a:buClr>
                <a:schemeClr val="accent1">
                  <a:lumMod val="75000"/>
                </a:schemeClr>
              </a:buClr>
              <a:buFont typeface="Arial" pitchFamily="34" charset="0"/>
              <a:buNone/>
              <a:defRPr sz="1600" u="none" kern="1200">
                <a:solidFill>
                  <a:schemeClr val="bg1">
                    <a:lumMod val="50000"/>
                  </a:schemeClr>
                </a:solidFill>
                <a:latin typeface="Century Gothic" pitchFamily="34" charset="0"/>
                <a:ea typeface="+mn-ea"/>
                <a:cs typeface="+mn-cs"/>
              </a:defRPr>
            </a:lvl1pPr>
            <a:lvl2pPr marL="742950" indent="-285750" algn="l" defTabSz="914400" rtl="0" eaLnBrk="1" latinLnBrk="0" hangingPunct="1">
              <a:spcBef>
                <a:spcPct val="20000"/>
              </a:spcBef>
              <a:buClr>
                <a:schemeClr val="accent1">
                  <a:lumMod val="75000"/>
                </a:schemeClr>
              </a:buClr>
              <a:buFont typeface="Wingdings 3" pitchFamily="18" charset="2"/>
              <a:buChar char=""/>
              <a:defRPr sz="3600" kern="1200">
                <a:solidFill>
                  <a:schemeClr val="tx1"/>
                </a:solidFill>
                <a:latin typeface="+mj-lt"/>
                <a:ea typeface="+mn-ea"/>
                <a:cs typeface="+mn-cs"/>
              </a:defRPr>
            </a:lvl2pPr>
            <a:lvl3pPr marL="1143000" indent="-228600" algn="l" defTabSz="914400" rtl="0" eaLnBrk="1" latinLnBrk="0" hangingPunct="1">
              <a:spcBef>
                <a:spcPct val="20000"/>
              </a:spcBef>
              <a:buClr>
                <a:schemeClr val="accent1">
                  <a:lumMod val="75000"/>
                </a:schemeClr>
              </a:buClr>
              <a:buFont typeface="Arial" pitchFamily="34" charset="0"/>
              <a:buChar char="•"/>
              <a:defRPr sz="3200" kern="1200">
                <a:solidFill>
                  <a:schemeClr val="tx1"/>
                </a:solidFill>
                <a:latin typeface="+mj-lt"/>
                <a:ea typeface="+mn-ea"/>
                <a:cs typeface="+mn-cs"/>
              </a:defRPr>
            </a:lvl3pPr>
            <a:lvl4pPr marL="1600200" indent="-228600" algn="l" defTabSz="914400" rtl="0" eaLnBrk="1" latinLnBrk="0" hangingPunct="1">
              <a:spcBef>
                <a:spcPct val="20000"/>
              </a:spcBef>
              <a:buClr>
                <a:schemeClr val="accent1">
                  <a:lumMod val="75000"/>
                </a:schemeClr>
              </a:buClr>
              <a:buFont typeface="Arial" pitchFamily="34" charset="0"/>
              <a:buChar char="–"/>
              <a:defRPr sz="2800" kern="1200">
                <a:solidFill>
                  <a:schemeClr val="tx1"/>
                </a:solidFill>
                <a:latin typeface="+mj-lt"/>
                <a:ea typeface="+mn-ea"/>
                <a:cs typeface="+mn-cs"/>
              </a:defRPr>
            </a:lvl4pPr>
            <a:lvl5pPr marL="2057400" indent="-228600" algn="l" defTabSz="914400" rtl="0" eaLnBrk="1" latinLnBrk="0" hangingPunct="1">
              <a:spcBef>
                <a:spcPct val="20000"/>
              </a:spcBef>
              <a:buClr>
                <a:schemeClr val="accent1">
                  <a:lumMod val="75000"/>
                </a:schemeClr>
              </a:buClr>
              <a:buFont typeface="Arial" pitchFamily="34" charset="0"/>
              <a:buChar char="»"/>
              <a:defRPr sz="2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H">
                <a:latin typeface="Open Sans Light" panose="020B0306030504020204" pitchFamily="34" charset="0"/>
                <a:ea typeface="Open Sans Light" panose="020B0306030504020204" pitchFamily="34" charset="0"/>
                <a:cs typeface="Open Sans Light" panose="020B0306030504020204" pitchFamily="34" charset="0"/>
              </a:rPr>
              <a:t>Dr. Robin </a:t>
            </a:r>
            <a:r>
              <a:rPr lang="fr-CH" err="1">
                <a:latin typeface="Open Sans Light" panose="020B0306030504020204" pitchFamily="34" charset="0"/>
                <a:ea typeface="Open Sans Light" panose="020B0306030504020204" pitchFamily="34" charset="0"/>
                <a:cs typeface="Open Sans Light" panose="020B0306030504020204" pitchFamily="34" charset="0"/>
              </a:rPr>
              <a:t>Delabays</a:t>
            </a:r>
            <a:r>
              <a:rPr lang="fr-CH">
                <a:latin typeface="Open Sans Light" panose="020B0306030504020204" pitchFamily="34" charset="0"/>
                <a:ea typeface="Open Sans Light" panose="020B0306030504020204" pitchFamily="34" charset="0"/>
                <a:cs typeface="Open Sans Light" panose="020B0306030504020204" pitchFamily="34" charset="0"/>
              </a:rPr>
              <a:t> and Dre. Benedetta Franceschiello</a:t>
            </a:r>
          </a:p>
        </p:txBody>
      </p:sp>
      <p:sp>
        <p:nvSpPr>
          <p:cNvPr id="17" name="Espace réservé du texte 16">
            <a:extLst>
              <a:ext uri="{FF2B5EF4-FFF2-40B4-BE49-F238E27FC236}">
                <a16:creationId xmlns:a16="http://schemas.microsoft.com/office/drawing/2014/main" id="{19FFBD3F-C6A1-A579-7FE1-9D1A88A2C378}"/>
              </a:ext>
            </a:extLst>
          </p:cNvPr>
          <p:cNvSpPr txBox="1">
            <a:spLocks/>
          </p:cNvSpPr>
          <p:nvPr/>
        </p:nvSpPr>
        <p:spPr>
          <a:xfrm>
            <a:off x="7248128" y="6347279"/>
            <a:ext cx="4805908" cy="360809"/>
          </a:xfrm>
          <a:prstGeom prst="rect">
            <a:avLst/>
          </a:prstGeom>
        </p:spPr>
        <p:txBody>
          <a:bodyPr anchor="b">
            <a:noAutofit/>
          </a:bodyPr>
          <a:lstStyle>
            <a:lvl1pPr marL="0" indent="0" algn="r" defTabSz="914400" rtl="0" eaLnBrk="1" latinLnBrk="0" hangingPunct="1">
              <a:spcBef>
                <a:spcPct val="20000"/>
              </a:spcBef>
              <a:buClr>
                <a:schemeClr val="accent1">
                  <a:lumMod val="75000"/>
                </a:schemeClr>
              </a:buClr>
              <a:buFont typeface="Arial" pitchFamily="34" charset="0"/>
              <a:buNone/>
              <a:defRPr sz="1600" u="sng" kern="1200">
                <a:solidFill>
                  <a:schemeClr val="tx2">
                    <a:lumMod val="75000"/>
                  </a:schemeClr>
                </a:solidFill>
                <a:latin typeface="Century Gothic" pitchFamily="34" charset="0"/>
                <a:ea typeface="+mn-ea"/>
                <a:cs typeface="+mn-cs"/>
              </a:defRPr>
            </a:lvl1pPr>
            <a:lvl2pPr marL="742950" indent="-285750" algn="l" defTabSz="914400" rtl="0" eaLnBrk="1" latinLnBrk="0" hangingPunct="1">
              <a:spcBef>
                <a:spcPct val="20000"/>
              </a:spcBef>
              <a:buClr>
                <a:schemeClr val="accent1">
                  <a:lumMod val="75000"/>
                </a:schemeClr>
              </a:buClr>
              <a:buFont typeface="Wingdings 3" pitchFamily="18" charset="2"/>
              <a:buChar char=""/>
              <a:defRPr sz="3600" kern="1200">
                <a:solidFill>
                  <a:schemeClr val="tx1"/>
                </a:solidFill>
                <a:latin typeface="+mj-lt"/>
                <a:ea typeface="+mn-ea"/>
                <a:cs typeface="+mn-cs"/>
              </a:defRPr>
            </a:lvl2pPr>
            <a:lvl3pPr marL="1143000" indent="-228600" algn="l" defTabSz="914400" rtl="0" eaLnBrk="1" latinLnBrk="0" hangingPunct="1">
              <a:spcBef>
                <a:spcPct val="20000"/>
              </a:spcBef>
              <a:buClr>
                <a:schemeClr val="accent1">
                  <a:lumMod val="75000"/>
                </a:schemeClr>
              </a:buClr>
              <a:buFont typeface="Arial" pitchFamily="34" charset="0"/>
              <a:buChar char="•"/>
              <a:defRPr sz="3200" kern="1200">
                <a:solidFill>
                  <a:schemeClr val="tx1"/>
                </a:solidFill>
                <a:latin typeface="+mj-lt"/>
                <a:ea typeface="+mn-ea"/>
                <a:cs typeface="+mn-cs"/>
              </a:defRPr>
            </a:lvl3pPr>
            <a:lvl4pPr marL="1600200" indent="-228600" algn="l" defTabSz="914400" rtl="0" eaLnBrk="1" latinLnBrk="0" hangingPunct="1">
              <a:spcBef>
                <a:spcPct val="20000"/>
              </a:spcBef>
              <a:buClr>
                <a:schemeClr val="accent1">
                  <a:lumMod val="75000"/>
                </a:schemeClr>
              </a:buClr>
              <a:buFont typeface="Arial" pitchFamily="34" charset="0"/>
              <a:buChar char="–"/>
              <a:defRPr sz="2800" kern="1200">
                <a:solidFill>
                  <a:schemeClr val="tx1"/>
                </a:solidFill>
                <a:latin typeface="+mj-lt"/>
                <a:ea typeface="+mn-ea"/>
                <a:cs typeface="+mn-cs"/>
              </a:defRPr>
            </a:lvl4pPr>
            <a:lvl5pPr marL="2057400" indent="-228600" algn="l" defTabSz="914400" rtl="0" eaLnBrk="1" latinLnBrk="0" hangingPunct="1">
              <a:spcBef>
                <a:spcPct val="20000"/>
              </a:spcBef>
              <a:buClr>
                <a:schemeClr val="accent1">
                  <a:lumMod val="75000"/>
                </a:schemeClr>
              </a:buClr>
              <a:buFont typeface="Arial" pitchFamily="34" charset="0"/>
              <a:buChar char="»"/>
              <a:defRPr sz="28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H">
                <a:latin typeface="Open Sans Light" panose="020B0306030504020204" pitchFamily="34" charset="0"/>
                <a:ea typeface="Open Sans Light" panose="020B0306030504020204" pitchFamily="34" charset="0"/>
                <a:cs typeface="Open Sans Light" panose="020B0306030504020204" pitchFamily="34" charset="0"/>
                <a:hlinkClick r:id="rId4"/>
              </a:rPr>
              <a:t>benedetta.franceschiello@hevs.ch</a:t>
            </a:r>
            <a:endParaRPr lang="fr-CH">
              <a:latin typeface="Open Sans Light" panose="020B0306030504020204" pitchFamily="34" charset="0"/>
              <a:ea typeface="Open Sans Light" panose="020B0306030504020204" pitchFamily="34" charset="0"/>
              <a:cs typeface="Open Sans Light" panose="020B0306030504020204" pitchFamily="34" charset="0"/>
            </a:endParaRPr>
          </a:p>
          <a:p>
            <a:r>
              <a:rPr lang="fr-CH" err="1">
                <a:latin typeface="Open Sans Light" panose="020B0306030504020204" pitchFamily="34" charset="0"/>
                <a:ea typeface="Open Sans Light" panose="020B0306030504020204" pitchFamily="34" charset="0"/>
                <a:cs typeface="Open Sans Light" panose="020B0306030504020204" pitchFamily="34" charset="0"/>
              </a:rPr>
              <a:t>Robin.delabays.hevs.ch</a:t>
            </a:r>
            <a:endParaRPr lang="fr-CH">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TextBox 1">
            <a:extLst>
              <a:ext uri="{FF2B5EF4-FFF2-40B4-BE49-F238E27FC236}">
                <a16:creationId xmlns:a16="http://schemas.microsoft.com/office/drawing/2014/main" id="{E4F79EE6-74B4-B586-A262-974F141C1300}"/>
              </a:ext>
            </a:extLst>
          </p:cNvPr>
          <p:cNvSpPr txBox="1"/>
          <p:nvPr/>
        </p:nvSpPr>
        <p:spPr>
          <a:xfrm>
            <a:off x="983432" y="1988840"/>
            <a:ext cx="9793088" cy="1415772"/>
          </a:xfrm>
          <a:prstGeom prst="rect">
            <a:avLst/>
          </a:prstGeom>
          <a:noFill/>
        </p:spPr>
        <p:txBody>
          <a:bodyPr wrap="square" lIns="91440" tIns="45720" rIns="91440" bIns="45720" rtlCol="0" anchor="t">
            <a:spAutoFit/>
          </a:bodyPr>
          <a:lstStyle/>
          <a:p>
            <a:r>
              <a:rPr lang="en-GB" sz="5400" i="1">
                <a:effectLst/>
                <a:latin typeface="Helvetica"/>
                <a:cs typeface="Helvetica"/>
              </a:rPr>
              <a:t>Lesson 8. </a:t>
            </a:r>
            <a:r>
              <a:rPr lang="it-IT" sz="5400" i="1">
                <a:latin typeface="Helvetica"/>
                <a:cs typeface="Helvetica"/>
              </a:rPr>
              <a:t>Image processing</a:t>
            </a:r>
            <a:endParaRPr lang="it-IT" sz="5400" i="1">
              <a:cs typeface="Calibri"/>
            </a:endParaRPr>
          </a:p>
          <a:p>
            <a:endParaRPr lang="fr-CH" sz="3200">
              <a:solidFill>
                <a:schemeClr val="tx1">
                  <a:lumMod val="65000"/>
                  <a:lumOff val="35000"/>
                </a:schemeClr>
              </a:solidFill>
              <a:latin typeface="Century Gothic" panose="020B0502020202020204" pitchFamily="34" charset="0"/>
            </a:endParaRPr>
          </a:p>
        </p:txBody>
      </p:sp>
      <p:sp>
        <p:nvSpPr>
          <p:cNvPr id="5" name="Footer Placeholder 4">
            <a:extLst>
              <a:ext uri="{FF2B5EF4-FFF2-40B4-BE49-F238E27FC236}">
                <a16:creationId xmlns:a16="http://schemas.microsoft.com/office/drawing/2014/main" id="{C6DB5DC1-14E0-2732-6151-90471530F761}"/>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Espace réservé du numéro de diapositive 5">
            <a:extLst>
              <a:ext uri="{FF2B5EF4-FFF2-40B4-BE49-F238E27FC236}">
                <a16:creationId xmlns:a16="http://schemas.microsoft.com/office/drawing/2014/main" id="{82197E74-8697-A59C-9F72-E5EC8F92C00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lang="fr-FR"/>
          </a:p>
        </p:txBody>
      </p:sp>
    </p:spTree>
    <p:extLst>
      <p:ext uri="{BB962C8B-B14F-4D97-AF65-F5344CB8AC3E}">
        <p14:creationId xmlns:p14="http://schemas.microsoft.com/office/powerpoint/2010/main" val="803373619"/>
      </p:ext>
    </p:extLst>
  </p:cSld>
  <p:clrMapOvr>
    <a:masterClrMapping/>
  </p:clrMapOvr>
  <mc:AlternateContent xmlns:mc="http://schemas.openxmlformats.org/markup-compatibility/2006">
    <mc:Choice xmlns:p14="http://schemas.microsoft.com/office/powerpoint/2010/main" Requires="p14">
      <p:transition spd="med" p14:dur="700" advTm="17360">
        <p:fade/>
      </p:transition>
    </mc:Choice>
    <mc:Fallback>
      <p:transition spd="med" advTm="1736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0913E-D682-415D-F04E-2F737E6D858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CB4C213-F0A9-B5A6-124E-91FA86803F44}"/>
              </a:ext>
            </a:extLst>
          </p:cNvPr>
          <p:cNvSpPr>
            <a:spLocks noGrp="1"/>
          </p:cNvSpPr>
          <p:nvPr>
            <p:ph type="title"/>
          </p:nvPr>
        </p:nvSpPr>
        <p:spPr/>
        <p:txBody>
          <a:bodyPr/>
          <a:lstStyle/>
          <a:p>
            <a:r>
              <a:rPr lang="fr-CH">
                <a:latin typeface="Century Gothic"/>
                <a:ea typeface="Open Sans"/>
                <a:cs typeface="Open Sans"/>
              </a:rPr>
              <a:t>Image </a:t>
            </a:r>
            <a:r>
              <a:rPr lang="fr-CH" err="1">
                <a:latin typeface="Century Gothic"/>
                <a:ea typeface="Open Sans"/>
                <a:cs typeface="Open Sans"/>
              </a:rPr>
              <a:t>preprocessing</a:t>
            </a:r>
            <a:r>
              <a:rPr lang="fr-CH">
                <a:latin typeface="Century Gothic"/>
                <a:ea typeface="Open Sans"/>
                <a:cs typeface="Open Sans"/>
              </a:rPr>
              <a:t> techniques: </a:t>
            </a:r>
            <a:r>
              <a:rPr lang="fr-CH" err="1">
                <a:latin typeface="Century Gothic"/>
                <a:ea typeface="Open Sans"/>
                <a:cs typeface="Open Sans"/>
              </a:rPr>
              <a:t>enhancement</a:t>
            </a:r>
            <a:endParaRPr lang="fr-FR"/>
          </a:p>
        </p:txBody>
      </p:sp>
      <p:sp>
        <p:nvSpPr>
          <p:cNvPr id="5" name="Footer Placeholder 4">
            <a:extLst>
              <a:ext uri="{FF2B5EF4-FFF2-40B4-BE49-F238E27FC236}">
                <a16:creationId xmlns:a16="http://schemas.microsoft.com/office/drawing/2014/main" id="{4F71F0B6-3130-FBBA-CC66-7D2E3FC02641}"/>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456A9439-A1FD-2ADE-571D-B8FAA62CA1C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lang="fr-FR"/>
          </a:p>
        </p:txBody>
      </p:sp>
      <p:grpSp>
        <p:nvGrpSpPr>
          <p:cNvPr id="2" name="Group 1">
            <a:extLst>
              <a:ext uri="{FF2B5EF4-FFF2-40B4-BE49-F238E27FC236}">
                <a16:creationId xmlns:a16="http://schemas.microsoft.com/office/drawing/2014/main" id="{07715D92-C4A4-1255-4217-E855CC079D8A}"/>
              </a:ext>
            </a:extLst>
          </p:cNvPr>
          <p:cNvGrpSpPr/>
          <p:nvPr/>
        </p:nvGrpSpPr>
        <p:grpSpPr>
          <a:xfrm>
            <a:off x="666093" y="1196000"/>
            <a:ext cx="5825018" cy="1920150"/>
            <a:chOff x="666093" y="1196000"/>
            <a:chExt cx="5825018" cy="1920150"/>
          </a:xfrm>
        </p:grpSpPr>
        <p:sp>
          <p:nvSpPr>
            <p:cNvPr id="8" name="Rectangle à coins arrondis 6">
              <a:extLst>
                <a:ext uri="{FF2B5EF4-FFF2-40B4-BE49-F238E27FC236}">
                  <a16:creationId xmlns:a16="http://schemas.microsoft.com/office/drawing/2014/main" id="{1DF2DD77-E2CF-2026-744F-727F2CDCEC3A}"/>
                </a:ext>
              </a:extLst>
            </p:cNvPr>
            <p:cNvSpPr/>
            <p:nvPr/>
          </p:nvSpPr>
          <p:spPr>
            <a:xfrm>
              <a:off x="666093" y="1196000"/>
              <a:ext cx="5825018" cy="1411733"/>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49DD23B5-3E03-EA1B-012B-1EBBD718E447}"/>
                </a:ext>
              </a:extLst>
            </p:cNvPr>
            <p:cNvSpPr txBox="1"/>
            <p:nvPr/>
          </p:nvSpPr>
          <p:spPr>
            <a:xfrm>
              <a:off x="830192" y="1238713"/>
              <a:ext cx="5412564" cy="1877437"/>
            </a:xfrm>
            <a:prstGeom prst="rect">
              <a:avLst/>
            </a:prstGeom>
            <a:noFill/>
          </p:spPr>
          <p:txBody>
            <a:bodyPr wrap="square">
              <a:spAutoFit/>
            </a:bodyPr>
            <a:lstStyle/>
            <a:p>
              <a:endParaRPr sz="1400"/>
            </a:p>
            <a:p>
              <a:r>
                <a:rPr lang="en-GB" sz="1400" b="1">
                  <a:solidFill>
                    <a:srgbClr val="FF0000"/>
                  </a:solidFill>
                </a:rPr>
                <a:t>Enhancement: </a:t>
              </a:r>
              <a:r>
                <a:rPr lang="en-GB" sz="1400"/>
                <a:t>we redistribute the pixel intensity over the entire available range. To do so, we map the </a:t>
              </a:r>
              <a:r>
                <a:rPr lang="en-GB" sz="1400" err="1"/>
                <a:t>comulative</a:t>
              </a:r>
              <a:r>
                <a:rPr lang="en-GB" sz="1400"/>
                <a:t> distribution of the intensity values to a linear distribution.</a:t>
              </a:r>
              <a:r>
                <a:rPr lang="en-GB" sz="1400" b="1">
                  <a:solidFill>
                    <a:srgbClr val="FF0000"/>
                  </a:solidFill>
                </a:rPr>
                <a:t> This enhances (increase the contrast) of the image.</a:t>
              </a:r>
              <a:endParaRPr lang="en-GB" sz="1400"/>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1026" name="Picture 2" descr="A histogram which is zero apart from a central area containing strong peaks is transformed by stretching the peaked area to fill the entire x-axis.">
            <a:extLst>
              <a:ext uri="{FF2B5EF4-FFF2-40B4-BE49-F238E27FC236}">
                <a16:creationId xmlns:a16="http://schemas.microsoft.com/office/drawing/2014/main" id="{3C0F1BD1-6C29-EC73-4C45-F3B269233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778" y="1273685"/>
            <a:ext cx="2868706" cy="12909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89EF10-02B5-E082-CB10-E0EA4B534F07}"/>
              </a:ext>
            </a:extLst>
          </p:cNvPr>
          <p:cNvSpPr txBox="1"/>
          <p:nvPr/>
        </p:nvSpPr>
        <p:spPr>
          <a:xfrm>
            <a:off x="575576" y="6104113"/>
            <a:ext cx="5838906" cy="307777"/>
          </a:xfrm>
          <a:prstGeom prst="rect">
            <a:avLst/>
          </a:prstGeom>
          <a:noFill/>
        </p:spPr>
        <p:txBody>
          <a:bodyPr wrap="none" rtlCol="0">
            <a:spAutoFit/>
          </a:bodyPr>
          <a:lstStyle/>
          <a:p>
            <a:r>
              <a:rPr lang="en-US" sz="1400"/>
              <a:t>https://</a:t>
            </a:r>
            <a:r>
              <a:rPr lang="en-US" sz="1400" err="1"/>
              <a:t>docs.opencv.org</a:t>
            </a:r>
            <a:r>
              <a:rPr lang="en-US" sz="1400"/>
              <a:t>/4.x/d5/</a:t>
            </a:r>
            <a:r>
              <a:rPr lang="en-US" sz="1400" err="1"/>
              <a:t>daf</a:t>
            </a:r>
            <a:r>
              <a:rPr lang="en-US" sz="1400"/>
              <a:t>/</a:t>
            </a:r>
            <a:r>
              <a:rPr lang="en-US" sz="1400" err="1"/>
              <a:t>tutorial_py_histogram_equalization.html</a:t>
            </a:r>
            <a:endParaRPr lang="en-US" sz="1400"/>
          </a:p>
        </p:txBody>
      </p:sp>
      <p:pic>
        <p:nvPicPr>
          <p:cNvPr id="10" name="Picture 9" descr="A collage of graphs and diagrams&#10;&#10;Description automatically generated">
            <a:extLst>
              <a:ext uri="{FF2B5EF4-FFF2-40B4-BE49-F238E27FC236}">
                <a16:creationId xmlns:a16="http://schemas.microsoft.com/office/drawing/2014/main" id="{2AE49492-C54C-A0F7-B82B-2F91E7CCAB3F}"/>
              </a:ext>
            </a:extLst>
          </p:cNvPr>
          <p:cNvPicPr>
            <a:picLocks noChangeAspect="1"/>
          </p:cNvPicPr>
          <p:nvPr/>
        </p:nvPicPr>
        <p:blipFill>
          <a:blip r:embed="rId4">
            <a:extLst>
              <a:ext uri="{28A0092B-C50C-407E-A947-70E740481C1C}">
                <a14:useLocalDpi xmlns:a14="http://schemas.microsoft.com/office/drawing/2010/main" val="0"/>
              </a:ext>
            </a:extLst>
          </a:blip>
          <a:srcRect l="40851" t="3919" r="37508" b="55123"/>
          <a:stretch/>
        </p:blipFill>
        <p:spPr>
          <a:xfrm>
            <a:off x="570087" y="2781343"/>
            <a:ext cx="3471334" cy="3284952"/>
          </a:xfrm>
          <a:prstGeom prst="rect">
            <a:avLst/>
          </a:prstGeom>
        </p:spPr>
      </p:pic>
      <p:pic>
        <p:nvPicPr>
          <p:cNvPr id="12" name="Picture 11" descr="A collage of graphs and diagrams&#10;&#10;Description automatically generated">
            <a:extLst>
              <a:ext uri="{FF2B5EF4-FFF2-40B4-BE49-F238E27FC236}">
                <a16:creationId xmlns:a16="http://schemas.microsoft.com/office/drawing/2014/main" id="{0148101B-96DA-6A38-C9B4-3B69E9F95D5B}"/>
              </a:ext>
            </a:extLst>
          </p:cNvPr>
          <p:cNvPicPr>
            <a:picLocks noChangeAspect="1"/>
          </p:cNvPicPr>
          <p:nvPr/>
        </p:nvPicPr>
        <p:blipFill>
          <a:blip r:embed="rId4">
            <a:extLst>
              <a:ext uri="{28A0092B-C50C-407E-A947-70E740481C1C}">
                <a14:useLocalDpi xmlns:a14="http://schemas.microsoft.com/office/drawing/2010/main" val="0"/>
              </a:ext>
            </a:extLst>
          </a:blip>
          <a:srcRect l="37807" t="52770" r="35178" b="7213"/>
          <a:stretch/>
        </p:blipFill>
        <p:spPr>
          <a:xfrm>
            <a:off x="3956755" y="2856089"/>
            <a:ext cx="4327335" cy="3204894"/>
          </a:xfrm>
          <a:prstGeom prst="rect">
            <a:avLst/>
          </a:prstGeom>
        </p:spPr>
      </p:pic>
      <p:pic>
        <p:nvPicPr>
          <p:cNvPr id="9" name="Picture 8" descr="A collage of graphs and diagrams&#10;&#10;Description automatically generated">
            <a:extLst>
              <a:ext uri="{FF2B5EF4-FFF2-40B4-BE49-F238E27FC236}">
                <a16:creationId xmlns:a16="http://schemas.microsoft.com/office/drawing/2014/main" id="{FFD9B55E-FD3D-1BF3-A148-784C072A4DF4}"/>
              </a:ext>
            </a:extLst>
          </p:cNvPr>
          <p:cNvPicPr>
            <a:picLocks noChangeAspect="1"/>
          </p:cNvPicPr>
          <p:nvPr/>
        </p:nvPicPr>
        <p:blipFill>
          <a:blip r:embed="rId4">
            <a:extLst>
              <a:ext uri="{28A0092B-C50C-407E-A947-70E740481C1C}">
                <a14:useLocalDpi xmlns:a14="http://schemas.microsoft.com/office/drawing/2010/main" val="0"/>
              </a:ext>
            </a:extLst>
          </a:blip>
          <a:srcRect l="66138" t="4817" r="6847" b="53098"/>
          <a:stretch/>
        </p:blipFill>
        <p:spPr>
          <a:xfrm>
            <a:off x="8434420" y="3167665"/>
            <a:ext cx="3225510" cy="2512308"/>
          </a:xfrm>
          <a:prstGeom prst="rect">
            <a:avLst/>
          </a:prstGeom>
        </p:spPr>
      </p:pic>
    </p:spTree>
    <p:extLst>
      <p:ext uri="{BB962C8B-B14F-4D97-AF65-F5344CB8AC3E}">
        <p14:creationId xmlns:p14="http://schemas.microsoft.com/office/powerpoint/2010/main" val="23941608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168D4-4AF0-A9D7-AEB0-56891AB552F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353F58B-1856-239F-87BE-47122209C41D}"/>
              </a:ext>
            </a:extLst>
          </p:cNvPr>
          <p:cNvSpPr>
            <a:spLocks noGrp="1"/>
          </p:cNvSpPr>
          <p:nvPr>
            <p:ph type="title"/>
          </p:nvPr>
        </p:nvSpPr>
        <p:spPr/>
        <p:txBody>
          <a:bodyPr/>
          <a:lstStyle/>
          <a:p>
            <a:r>
              <a:rPr lang="fr-CH">
                <a:latin typeface="Century Gothic"/>
                <a:ea typeface="Open Sans"/>
                <a:cs typeface="Open Sans"/>
              </a:rPr>
              <a:t>4. </a:t>
            </a:r>
            <a:r>
              <a:rPr lang="fr-CH" err="1">
                <a:latin typeface="Century Gothic"/>
                <a:ea typeface="Open Sans"/>
                <a:cs typeface="Open Sans"/>
              </a:rPr>
              <a:t>Filtering</a:t>
            </a:r>
            <a:r>
              <a:rPr lang="fr-CH">
                <a:latin typeface="Century Gothic"/>
                <a:ea typeface="Open Sans"/>
                <a:cs typeface="Open Sans"/>
              </a:rPr>
              <a:t> in the frequency </a:t>
            </a:r>
            <a:r>
              <a:rPr lang="fr-CH" err="1">
                <a:latin typeface="Century Gothic"/>
                <a:ea typeface="Open Sans"/>
                <a:cs typeface="Open Sans"/>
              </a:rPr>
              <a:t>domain</a:t>
            </a:r>
            <a:endParaRPr lang="fr-CH"/>
          </a:p>
        </p:txBody>
      </p:sp>
      <p:sp>
        <p:nvSpPr>
          <p:cNvPr id="5" name="Footer Placeholder 4">
            <a:extLst>
              <a:ext uri="{FF2B5EF4-FFF2-40B4-BE49-F238E27FC236}">
                <a16:creationId xmlns:a16="http://schemas.microsoft.com/office/drawing/2014/main" id="{181AED0C-E7A0-4C4D-745D-4CF5E1E509B3}"/>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Espace réservé du numéro de diapositive 3">
            <a:extLst>
              <a:ext uri="{FF2B5EF4-FFF2-40B4-BE49-F238E27FC236}">
                <a16:creationId xmlns:a16="http://schemas.microsoft.com/office/drawing/2014/main" id="{7980EE08-6A8E-0E9B-2FB8-D0866F37C06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lang="fr-FR"/>
          </a:p>
        </p:txBody>
      </p:sp>
    </p:spTree>
    <p:extLst>
      <p:ext uri="{BB962C8B-B14F-4D97-AF65-F5344CB8AC3E}">
        <p14:creationId xmlns:p14="http://schemas.microsoft.com/office/powerpoint/2010/main" val="23276074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C9842-CA8E-7D56-B387-A077C019259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8DFBE84-EA64-6BC1-F1DC-1DA82FBEA69C}"/>
              </a:ext>
            </a:extLst>
          </p:cNvPr>
          <p:cNvSpPr>
            <a:spLocks noGrp="1"/>
          </p:cNvSpPr>
          <p:nvPr>
            <p:ph type="title"/>
          </p:nvPr>
        </p:nvSpPr>
        <p:spPr/>
        <p:txBody>
          <a:bodyPr/>
          <a:lstStyle/>
          <a:p>
            <a:r>
              <a:rPr lang="fr-CH">
                <a:latin typeface="Century Gothic"/>
                <a:ea typeface="Open Sans"/>
                <a:cs typeface="Open Sans"/>
              </a:rPr>
              <a:t>Frequency </a:t>
            </a:r>
            <a:r>
              <a:rPr lang="fr-CH" err="1">
                <a:latin typeface="Century Gothic"/>
                <a:ea typeface="Open Sans"/>
                <a:cs typeface="Open Sans"/>
              </a:rPr>
              <a:t>domain</a:t>
            </a:r>
            <a:r>
              <a:rPr lang="fr-CH">
                <a:latin typeface="Century Gothic"/>
                <a:ea typeface="Open Sans"/>
                <a:cs typeface="Open Sans"/>
              </a:rPr>
              <a:t> analysis: </a:t>
            </a:r>
            <a:r>
              <a:rPr lang="fr-CH" err="1">
                <a:latin typeface="Century Gothic"/>
                <a:ea typeface="Open Sans"/>
                <a:cs typeface="Open Sans"/>
              </a:rPr>
              <a:t>recap</a:t>
            </a:r>
            <a:r>
              <a:rPr lang="fr-CH">
                <a:latin typeface="Century Gothic"/>
                <a:ea typeface="Open Sans"/>
                <a:cs typeface="Open Sans"/>
              </a:rPr>
              <a:t> FT on images</a:t>
            </a:r>
            <a:endParaRPr lang="fr-FR"/>
          </a:p>
        </p:txBody>
      </p:sp>
      <p:sp>
        <p:nvSpPr>
          <p:cNvPr id="5" name="Footer Placeholder 4">
            <a:extLst>
              <a:ext uri="{FF2B5EF4-FFF2-40B4-BE49-F238E27FC236}">
                <a16:creationId xmlns:a16="http://schemas.microsoft.com/office/drawing/2014/main" id="{CF069C3F-67D8-B96A-61FB-DB1385F33416}"/>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284E0099-5561-38BF-EB62-2CCC10B0220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lang="fr-FR"/>
          </a:p>
        </p:txBody>
      </p:sp>
      <p:grpSp>
        <p:nvGrpSpPr>
          <p:cNvPr id="2" name="Group 1">
            <a:extLst>
              <a:ext uri="{FF2B5EF4-FFF2-40B4-BE49-F238E27FC236}">
                <a16:creationId xmlns:a16="http://schemas.microsoft.com/office/drawing/2014/main" id="{90415F57-7F7E-CD63-A7BE-71969FC73EB9}"/>
              </a:ext>
            </a:extLst>
          </p:cNvPr>
          <p:cNvGrpSpPr/>
          <p:nvPr/>
        </p:nvGrpSpPr>
        <p:grpSpPr>
          <a:xfrm>
            <a:off x="666093" y="1172850"/>
            <a:ext cx="5825018" cy="1486394"/>
            <a:chOff x="666093" y="1136770"/>
            <a:chExt cx="5825018" cy="3802971"/>
          </a:xfrm>
        </p:grpSpPr>
        <p:sp>
          <p:nvSpPr>
            <p:cNvPr id="8" name="Rectangle à coins arrondis 6">
              <a:extLst>
                <a:ext uri="{FF2B5EF4-FFF2-40B4-BE49-F238E27FC236}">
                  <a16:creationId xmlns:a16="http://schemas.microsoft.com/office/drawing/2014/main" id="{46ED469D-48D8-1CDC-0639-93E1C71CE752}"/>
                </a:ext>
              </a:extLst>
            </p:cNvPr>
            <p:cNvSpPr/>
            <p:nvPr/>
          </p:nvSpPr>
          <p:spPr>
            <a:xfrm>
              <a:off x="666093" y="1136770"/>
              <a:ext cx="5825018" cy="2223761"/>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FA3B7DAD-697F-6D89-07F5-461C8D959E81}"/>
                </a:ext>
              </a:extLst>
            </p:cNvPr>
            <p:cNvSpPr txBox="1"/>
            <p:nvPr/>
          </p:nvSpPr>
          <p:spPr>
            <a:xfrm>
              <a:off x="830192" y="1238712"/>
              <a:ext cx="5412564" cy="3701029"/>
            </a:xfrm>
            <a:prstGeom prst="rect">
              <a:avLst/>
            </a:prstGeom>
            <a:noFill/>
          </p:spPr>
          <p:txBody>
            <a:bodyPr wrap="square">
              <a:spAutoFit/>
            </a:bodyPr>
            <a:lstStyle/>
            <a:p>
              <a:r>
                <a:rPr lang="it-IT" sz="1400" b="1" u="sng"/>
                <a:t>Low frequencies</a:t>
              </a:r>
              <a:r>
                <a:rPr lang="it-IT" sz="1400"/>
                <a:t>: </a:t>
              </a:r>
              <a:r>
                <a:rPr lang="it-IT" sz="1400" err="1"/>
                <a:t>responsible</a:t>
              </a:r>
              <a:r>
                <a:rPr lang="it-IT" sz="1400"/>
                <a:t> for the </a:t>
              </a:r>
              <a:r>
                <a:rPr lang="it-IT" sz="1400" err="1"/>
                <a:t>slowly</a:t>
              </a:r>
              <a:r>
                <a:rPr lang="it-IT" sz="1400"/>
                <a:t> </a:t>
              </a:r>
              <a:r>
                <a:rPr lang="it-IT" sz="1400" err="1"/>
                <a:t>changing</a:t>
              </a:r>
              <a:r>
                <a:rPr lang="it-IT" sz="1400"/>
                <a:t> patterns, </a:t>
              </a:r>
              <a:r>
                <a:rPr lang="it-IT" sz="1400" err="1"/>
                <a:t>such</a:t>
              </a:r>
              <a:r>
                <a:rPr lang="it-IT" sz="1400"/>
                <a:t> </a:t>
              </a:r>
              <a:r>
                <a:rPr lang="it-IT" sz="1400" err="1"/>
                <a:t>as</a:t>
              </a:r>
              <a:r>
                <a:rPr lang="it-IT" sz="1400"/>
                <a:t> the </a:t>
              </a:r>
              <a:r>
                <a:rPr lang="it-IT" sz="1400" err="1"/>
                <a:t>average</a:t>
              </a:r>
              <a:r>
                <a:rPr lang="it-IT" sz="1400"/>
                <a:t> </a:t>
              </a:r>
              <a:r>
                <a:rPr lang="it-IT" sz="1400" err="1"/>
                <a:t>values</a:t>
              </a:r>
              <a:r>
                <a:rPr lang="it-IT" sz="1400"/>
                <a:t> and </a:t>
              </a:r>
              <a:r>
                <a:rPr lang="it-IT" sz="1400" err="1"/>
                <a:t>smooth</a:t>
              </a:r>
              <a:r>
                <a:rPr lang="it-IT" sz="1400"/>
                <a:t> </a:t>
              </a:r>
              <a:r>
                <a:rPr lang="it-IT" sz="1400" err="1"/>
                <a:t>transitions</a:t>
              </a:r>
              <a:r>
                <a:rPr lang="it-IT" sz="1400"/>
                <a:t>.</a:t>
              </a:r>
              <a:endParaRPr lang="en-GB" sz="1400"/>
            </a:p>
            <a:p>
              <a:r>
                <a:rPr lang="it-IT" sz="1400" b="1" u="sng" err="1"/>
                <a:t>Higher</a:t>
              </a:r>
              <a:r>
                <a:rPr lang="it-IT" sz="1400" b="1" u="sng"/>
                <a:t> (</a:t>
              </a:r>
              <a:r>
                <a:rPr lang="it-IT" sz="1400" b="1" u="sng" err="1"/>
                <a:t>increasing</a:t>
              </a:r>
              <a:r>
                <a:rPr lang="it-IT" sz="1400" b="1" u="sng"/>
                <a:t>) frequencies</a:t>
              </a:r>
              <a:r>
                <a:rPr lang="it-IT" sz="1400"/>
                <a:t>: </a:t>
              </a:r>
              <a:r>
                <a:rPr lang="it-IT" sz="1400" err="1"/>
                <a:t>sharp</a:t>
              </a:r>
              <a:r>
                <a:rPr lang="it-IT" sz="1400"/>
                <a:t> </a:t>
              </a:r>
              <a:r>
                <a:rPr lang="it-IT" sz="1400" err="1"/>
                <a:t>changes</a:t>
              </a:r>
              <a:r>
                <a:rPr lang="it-IT" sz="1400"/>
                <a:t> (</a:t>
              </a:r>
              <a:r>
                <a:rPr lang="it-IT" sz="1400" err="1"/>
                <a:t>edges</a:t>
              </a:r>
              <a:r>
                <a:rPr lang="it-IT" sz="1400"/>
                <a:t>)</a:t>
              </a:r>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9" name="Picture 2">
            <a:extLst>
              <a:ext uri="{FF2B5EF4-FFF2-40B4-BE49-F238E27FC236}">
                <a16:creationId xmlns:a16="http://schemas.microsoft.com/office/drawing/2014/main" id="{B74E7FEB-28FC-056D-1430-F2331187B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5" y="2081853"/>
            <a:ext cx="6157829" cy="38677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91FB00-AC08-7D40-D559-EFB4A41EC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475" y="2081853"/>
            <a:ext cx="6146800" cy="3860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2703027-1392-7D37-CC7C-CE375B5D1721}"/>
              </a:ext>
            </a:extLst>
          </p:cNvPr>
          <p:cNvSpPr txBox="1"/>
          <p:nvPr/>
        </p:nvSpPr>
        <p:spPr>
          <a:xfrm>
            <a:off x="830192" y="6108149"/>
            <a:ext cx="3166764" cy="307777"/>
          </a:xfrm>
          <a:prstGeom prst="rect">
            <a:avLst/>
          </a:prstGeom>
          <a:noFill/>
        </p:spPr>
        <p:txBody>
          <a:bodyPr wrap="none" rtlCol="0">
            <a:spAutoFit/>
          </a:bodyPr>
          <a:lstStyle/>
          <a:p>
            <a:r>
              <a:rPr lang="en-US" sz="1400" u="sng">
                <a:solidFill>
                  <a:srgbClr val="C00000"/>
                </a:solidFill>
              </a:rPr>
              <a:t>Go back on the DFT tutorial from Mauro!</a:t>
            </a:r>
          </a:p>
        </p:txBody>
      </p:sp>
      <p:pic>
        <p:nvPicPr>
          <p:cNvPr id="13" name="Graphic 12" descr="Warning outline">
            <a:extLst>
              <a:ext uri="{FF2B5EF4-FFF2-40B4-BE49-F238E27FC236}">
                <a16:creationId xmlns:a16="http://schemas.microsoft.com/office/drawing/2014/main" id="{0C98E69D-9F26-041E-388E-3F73F1DDC5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07683" y="5897751"/>
            <a:ext cx="622509" cy="622509"/>
          </a:xfrm>
          <a:prstGeom prst="rect">
            <a:avLst/>
          </a:prstGeom>
        </p:spPr>
      </p:pic>
    </p:spTree>
    <p:extLst>
      <p:ext uri="{BB962C8B-B14F-4D97-AF65-F5344CB8AC3E}">
        <p14:creationId xmlns:p14="http://schemas.microsoft.com/office/powerpoint/2010/main" val="35764981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B3AF-F0CA-3F78-78D6-C48679B4AB2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2A19C77-3648-3B16-4A03-B30E483097B9}"/>
              </a:ext>
            </a:extLst>
          </p:cNvPr>
          <p:cNvSpPr>
            <a:spLocks noGrp="1"/>
          </p:cNvSpPr>
          <p:nvPr>
            <p:ph type="title"/>
          </p:nvPr>
        </p:nvSpPr>
        <p:spPr/>
        <p:txBody>
          <a:bodyPr/>
          <a:lstStyle/>
          <a:p>
            <a:r>
              <a:rPr lang="fr-CH">
                <a:latin typeface="Century Gothic"/>
                <a:ea typeface="Open Sans"/>
                <a:cs typeface="Open Sans"/>
              </a:rPr>
              <a:t>Low-</a:t>
            </a:r>
            <a:r>
              <a:rPr lang="fr-CH" err="1">
                <a:latin typeface="Century Gothic"/>
                <a:ea typeface="Open Sans"/>
                <a:cs typeface="Open Sans"/>
              </a:rPr>
              <a:t>pass</a:t>
            </a:r>
            <a:r>
              <a:rPr lang="fr-CH">
                <a:latin typeface="Century Gothic"/>
                <a:ea typeface="Open Sans"/>
                <a:cs typeface="Open Sans"/>
              </a:rPr>
              <a:t> and high-</a:t>
            </a:r>
            <a:r>
              <a:rPr lang="fr-CH" err="1">
                <a:latin typeface="Century Gothic"/>
                <a:ea typeface="Open Sans"/>
                <a:cs typeface="Open Sans"/>
              </a:rPr>
              <a:t>pass</a:t>
            </a:r>
            <a:r>
              <a:rPr lang="fr-CH">
                <a:latin typeface="Century Gothic"/>
                <a:ea typeface="Open Sans"/>
                <a:cs typeface="Open Sans"/>
              </a:rPr>
              <a:t> </a:t>
            </a:r>
            <a:r>
              <a:rPr lang="fr-CH" err="1">
                <a:latin typeface="Century Gothic"/>
                <a:ea typeface="Open Sans"/>
                <a:cs typeface="Open Sans"/>
              </a:rPr>
              <a:t>filtering</a:t>
            </a:r>
            <a:r>
              <a:rPr lang="fr-CH">
                <a:latin typeface="Century Gothic"/>
                <a:ea typeface="Open Sans"/>
                <a:cs typeface="Open Sans"/>
              </a:rPr>
              <a:t> (</a:t>
            </a:r>
            <a:r>
              <a:rPr lang="fr-CH" err="1">
                <a:latin typeface="Century Gothic"/>
                <a:ea typeface="Open Sans"/>
                <a:cs typeface="Open Sans"/>
              </a:rPr>
              <a:t>here</a:t>
            </a:r>
            <a:r>
              <a:rPr lang="fr-CH">
                <a:latin typeface="Century Gothic"/>
                <a:ea typeface="Open Sans"/>
                <a:cs typeface="Open Sans"/>
              </a:rPr>
              <a:t> high-</a:t>
            </a:r>
            <a:r>
              <a:rPr lang="fr-CH" err="1">
                <a:latin typeface="Century Gothic"/>
                <a:ea typeface="Open Sans"/>
                <a:cs typeface="Open Sans"/>
              </a:rPr>
              <a:t>pass</a:t>
            </a:r>
            <a:r>
              <a:rPr lang="fr-CH">
                <a:latin typeface="Century Gothic"/>
                <a:ea typeface="Open Sans"/>
                <a:cs typeface="Open Sans"/>
              </a:rPr>
              <a:t>)</a:t>
            </a:r>
            <a:endParaRPr lang="fr-FR"/>
          </a:p>
        </p:txBody>
      </p:sp>
      <p:sp>
        <p:nvSpPr>
          <p:cNvPr id="5" name="Footer Placeholder 4">
            <a:extLst>
              <a:ext uri="{FF2B5EF4-FFF2-40B4-BE49-F238E27FC236}">
                <a16:creationId xmlns:a16="http://schemas.microsoft.com/office/drawing/2014/main" id="{B98CF7AE-BCA7-5957-EF83-7C6402EA57D2}"/>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AE8B3D08-6088-8DDA-B664-494E86E1648A}"/>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lang="fr-FR"/>
          </a:p>
        </p:txBody>
      </p:sp>
      <p:sp>
        <p:nvSpPr>
          <p:cNvPr id="9" name="Rounded Rectangle 8">
            <a:extLst>
              <a:ext uri="{FF2B5EF4-FFF2-40B4-BE49-F238E27FC236}">
                <a16:creationId xmlns:a16="http://schemas.microsoft.com/office/drawing/2014/main" id="{E6F70E58-C5D0-0BFE-E3DC-425F4A390170}"/>
              </a:ext>
            </a:extLst>
          </p:cNvPr>
          <p:cNvSpPr/>
          <p:nvPr/>
        </p:nvSpPr>
        <p:spPr>
          <a:xfrm>
            <a:off x="358815" y="1323884"/>
            <a:ext cx="2268638" cy="442674"/>
          </a:xfrm>
          <a:prstGeom prst="roundRect">
            <a:avLst/>
          </a:prstGeom>
        </p:spPr>
        <p:style>
          <a:lnRef idx="1">
            <a:schemeClr val="accent3"/>
          </a:lnRef>
          <a:fillRef idx="2">
            <a:schemeClr val="accent3"/>
          </a:fillRef>
          <a:effectRef idx="1">
            <a:schemeClr val="accent3"/>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000" b="1">
                <a:solidFill>
                  <a:srgbClr val="7030A0"/>
                </a:solidFill>
                <a:latin typeface="Consolas" pitchFamily="49" charset="0"/>
              </a:rPr>
              <a:t>IMAGE</a:t>
            </a:r>
          </a:p>
        </p:txBody>
      </p:sp>
      <p:sp>
        <p:nvSpPr>
          <p:cNvPr id="12" name="Rounded Rectangle 11">
            <a:extLst>
              <a:ext uri="{FF2B5EF4-FFF2-40B4-BE49-F238E27FC236}">
                <a16:creationId xmlns:a16="http://schemas.microsoft.com/office/drawing/2014/main" id="{B0CBC3A8-F4A5-9F89-97A1-DA2EE784F4EA}"/>
              </a:ext>
            </a:extLst>
          </p:cNvPr>
          <p:cNvSpPr/>
          <p:nvPr/>
        </p:nvSpPr>
        <p:spPr>
          <a:xfrm>
            <a:off x="4261413" y="1323884"/>
            <a:ext cx="2625524" cy="442674"/>
          </a:xfrm>
          <a:prstGeom prst="roundRect">
            <a:avLst/>
          </a:prstGeom>
        </p:spPr>
        <p:style>
          <a:lnRef idx="1">
            <a:schemeClr val="accent3"/>
          </a:lnRef>
          <a:fillRef idx="2">
            <a:schemeClr val="accent3"/>
          </a:fillRef>
          <a:effectRef idx="1">
            <a:schemeClr val="accent3"/>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000" b="1">
                <a:solidFill>
                  <a:srgbClr val="7030A0"/>
                </a:solidFill>
                <a:latin typeface="Consolas" pitchFamily="49" charset="0"/>
              </a:rPr>
              <a:t>Frequency Domain</a:t>
            </a:r>
          </a:p>
        </p:txBody>
      </p:sp>
      <p:sp>
        <p:nvSpPr>
          <p:cNvPr id="15" name="Right Arrow 14">
            <a:extLst>
              <a:ext uri="{FF2B5EF4-FFF2-40B4-BE49-F238E27FC236}">
                <a16:creationId xmlns:a16="http://schemas.microsoft.com/office/drawing/2014/main" id="{D1062412-44B4-F52C-18F0-08B08B34A2F7}"/>
              </a:ext>
            </a:extLst>
          </p:cNvPr>
          <p:cNvSpPr/>
          <p:nvPr/>
        </p:nvSpPr>
        <p:spPr>
          <a:xfrm>
            <a:off x="2882096" y="1149723"/>
            <a:ext cx="1266571" cy="794802"/>
          </a:xfrm>
          <a:prstGeom prst="rightArrow">
            <a:avLst/>
          </a:prstGeom>
        </p:spPr>
        <p:style>
          <a:lnRef idx="1">
            <a:schemeClr val="accent4"/>
          </a:lnRef>
          <a:fillRef idx="2">
            <a:schemeClr val="accent4"/>
          </a:fillRef>
          <a:effectRef idx="1">
            <a:schemeClr val="accent4"/>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000" b="1">
                <a:solidFill>
                  <a:srgbClr val="7030A0"/>
                </a:solidFill>
                <a:latin typeface="Consolas" pitchFamily="49" charset="0"/>
              </a:rPr>
              <a:t>DFT</a:t>
            </a:r>
          </a:p>
        </p:txBody>
      </p:sp>
      <p:sp>
        <p:nvSpPr>
          <p:cNvPr id="16" name="Right Arrow 15">
            <a:extLst>
              <a:ext uri="{FF2B5EF4-FFF2-40B4-BE49-F238E27FC236}">
                <a16:creationId xmlns:a16="http://schemas.microsoft.com/office/drawing/2014/main" id="{098216CF-3E15-568B-EBF5-D6AE3AB1617F}"/>
              </a:ext>
            </a:extLst>
          </p:cNvPr>
          <p:cNvSpPr/>
          <p:nvPr/>
        </p:nvSpPr>
        <p:spPr>
          <a:xfrm>
            <a:off x="7085635" y="1145354"/>
            <a:ext cx="1266571" cy="794802"/>
          </a:xfrm>
          <a:prstGeom prst="rightArrow">
            <a:avLst/>
          </a:prstGeom>
        </p:spPr>
        <p:style>
          <a:lnRef idx="1">
            <a:schemeClr val="accent4"/>
          </a:lnRef>
          <a:fillRef idx="2">
            <a:schemeClr val="accent4"/>
          </a:fillRef>
          <a:effectRef idx="1">
            <a:schemeClr val="accent4"/>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000" b="1">
                <a:solidFill>
                  <a:srgbClr val="7030A0"/>
                </a:solidFill>
                <a:latin typeface="Consolas" pitchFamily="49" charset="0"/>
              </a:rPr>
              <a:t>MASK</a:t>
            </a:r>
          </a:p>
        </p:txBody>
      </p:sp>
      <p:sp>
        <p:nvSpPr>
          <p:cNvPr id="17" name="Rounded Rectangle 16">
            <a:extLst>
              <a:ext uri="{FF2B5EF4-FFF2-40B4-BE49-F238E27FC236}">
                <a16:creationId xmlns:a16="http://schemas.microsoft.com/office/drawing/2014/main" id="{6F7E82ED-4137-34E1-5D2D-8F5D214FADEF}"/>
              </a:ext>
            </a:extLst>
          </p:cNvPr>
          <p:cNvSpPr/>
          <p:nvPr/>
        </p:nvSpPr>
        <p:spPr>
          <a:xfrm>
            <a:off x="8550903" y="1321418"/>
            <a:ext cx="3185825" cy="442674"/>
          </a:xfrm>
          <a:prstGeom prst="roundRect">
            <a:avLst/>
          </a:prstGeom>
        </p:spPr>
        <p:style>
          <a:lnRef idx="1">
            <a:schemeClr val="accent3"/>
          </a:lnRef>
          <a:fillRef idx="2">
            <a:schemeClr val="accent3"/>
          </a:fillRef>
          <a:effectRef idx="1">
            <a:schemeClr val="accent3"/>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000" b="1">
                <a:solidFill>
                  <a:srgbClr val="7030A0"/>
                </a:solidFill>
                <a:latin typeface="Consolas" pitchFamily="49" charset="0"/>
              </a:rPr>
              <a:t>Masked Freq. Domain</a:t>
            </a:r>
          </a:p>
        </p:txBody>
      </p:sp>
      <p:sp>
        <p:nvSpPr>
          <p:cNvPr id="18" name="U-turn Arrow 17">
            <a:extLst>
              <a:ext uri="{FF2B5EF4-FFF2-40B4-BE49-F238E27FC236}">
                <a16:creationId xmlns:a16="http://schemas.microsoft.com/office/drawing/2014/main" id="{90A3F028-5894-4BE6-CBD2-AD21E6983286}"/>
              </a:ext>
            </a:extLst>
          </p:cNvPr>
          <p:cNvSpPr/>
          <p:nvPr/>
        </p:nvSpPr>
        <p:spPr>
          <a:xfrm rot="10800000">
            <a:off x="1724628" y="1940156"/>
            <a:ext cx="7766613" cy="1488844"/>
          </a:xfrm>
          <a:prstGeom prst="uturnArrow">
            <a:avLst>
              <a:gd name="adj1" fmla="val 25000"/>
              <a:gd name="adj2" fmla="val 25000"/>
              <a:gd name="adj3" fmla="val 25000"/>
              <a:gd name="adj4" fmla="val 43750"/>
              <a:gd name="adj5" fmla="val 100000"/>
            </a:avLst>
          </a:prstGeom>
        </p:spPr>
        <p:style>
          <a:lnRef idx="1">
            <a:schemeClr val="accent4"/>
          </a:lnRef>
          <a:fillRef idx="2">
            <a:schemeClr val="accent4"/>
          </a:fillRef>
          <a:effectRef idx="1">
            <a:schemeClr val="accent4"/>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sz="2000" b="1">
              <a:solidFill>
                <a:srgbClr val="7030A0"/>
              </a:solidFill>
              <a:latin typeface="Consolas" pitchFamily="49" charset="0"/>
            </a:endParaRPr>
          </a:p>
        </p:txBody>
      </p:sp>
      <p:sp>
        <p:nvSpPr>
          <p:cNvPr id="19" name="TextBox 18">
            <a:extLst>
              <a:ext uri="{FF2B5EF4-FFF2-40B4-BE49-F238E27FC236}">
                <a16:creationId xmlns:a16="http://schemas.microsoft.com/office/drawing/2014/main" id="{4F038CEC-85E3-D183-A379-2A9A74701EBF}"/>
              </a:ext>
            </a:extLst>
          </p:cNvPr>
          <p:cNvSpPr txBox="1"/>
          <p:nvPr/>
        </p:nvSpPr>
        <p:spPr>
          <a:xfrm>
            <a:off x="4739747" y="3028890"/>
            <a:ext cx="1736373" cy="400110"/>
          </a:xfrm>
          <a:prstGeom prst="rect">
            <a:avLst/>
          </a:prstGeom>
          <a:noFill/>
        </p:spPr>
        <p:txBody>
          <a:bodyPr wrap="none" rtlCol="0">
            <a:spAutoFit/>
          </a:bodyPr>
          <a:lstStyle/>
          <a:p>
            <a:r>
              <a:rPr lang="en-US" sz="2000" b="1">
                <a:solidFill>
                  <a:srgbClr val="7030A0"/>
                </a:solidFill>
                <a:latin typeface="Consolas" pitchFamily="49" charset="0"/>
              </a:rPr>
              <a:t>Inverse DFT</a:t>
            </a:r>
          </a:p>
        </p:txBody>
      </p:sp>
      <p:pic>
        <p:nvPicPr>
          <p:cNvPr id="4098" name="Picture 2">
            <a:extLst>
              <a:ext uri="{FF2B5EF4-FFF2-40B4-BE49-F238E27FC236}">
                <a16:creationId xmlns:a16="http://schemas.microsoft.com/office/drawing/2014/main" id="{45122442-826F-E8EC-7F0F-9007CA036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60" y="3602599"/>
            <a:ext cx="3643453" cy="27325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2E2DB07-6660-96DD-528F-090DA953E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713" y="3614071"/>
            <a:ext cx="3643454" cy="273259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1331CDC-4BEF-2752-F062-639077E98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9467" y="4048690"/>
            <a:ext cx="2998057" cy="196544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CD5A055-1A88-20B0-2884-A64413FF0B36}"/>
              </a:ext>
            </a:extLst>
          </p:cNvPr>
          <p:cNvSpPr txBox="1"/>
          <p:nvPr/>
        </p:nvSpPr>
        <p:spPr>
          <a:xfrm>
            <a:off x="358815" y="6225906"/>
            <a:ext cx="5249450" cy="276999"/>
          </a:xfrm>
          <a:prstGeom prst="rect">
            <a:avLst/>
          </a:prstGeom>
          <a:noFill/>
        </p:spPr>
        <p:txBody>
          <a:bodyPr wrap="none" rtlCol="0">
            <a:spAutoFit/>
          </a:bodyPr>
          <a:lstStyle/>
          <a:p>
            <a:r>
              <a:rPr lang="en-US" sz="1200">
                <a:solidFill>
                  <a:srgbClr val="C00000"/>
                </a:solidFill>
              </a:rPr>
              <a:t>https://</a:t>
            </a:r>
            <a:r>
              <a:rPr lang="en-US" sz="1200" err="1">
                <a:solidFill>
                  <a:srgbClr val="C00000"/>
                </a:solidFill>
              </a:rPr>
              <a:t>sbme-tutorials.github.io</a:t>
            </a:r>
            <a:r>
              <a:rPr lang="en-US" sz="1200">
                <a:solidFill>
                  <a:srgbClr val="C00000"/>
                </a:solidFill>
              </a:rPr>
              <a:t>/2018/cv/notes/3_week3.html#ideal-lpf-example</a:t>
            </a:r>
          </a:p>
        </p:txBody>
      </p:sp>
      <p:sp>
        <p:nvSpPr>
          <p:cNvPr id="21" name="TextBox 20">
            <a:extLst>
              <a:ext uri="{FF2B5EF4-FFF2-40B4-BE49-F238E27FC236}">
                <a16:creationId xmlns:a16="http://schemas.microsoft.com/office/drawing/2014/main" id="{C7702814-FB87-9412-1645-3B3A2AC17A82}"/>
              </a:ext>
            </a:extLst>
          </p:cNvPr>
          <p:cNvSpPr txBox="1"/>
          <p:nvPr/>
        </p:nvSpPr>
        <p:spPr>
          <a:xfrm>
            <a:off x="4110875" y="1852394"/>
            <a:ext cx="3035703" cy="369332"/>
          </a:xfrm>
          <a:prstGeom prst="rect">
            <a:avLst/>
          </a:prstGeom>
          <a:noFill/>
        </p:spPr>
        <p:txBody>
          <a:bodyPr wrap="none" rtlCol="0">
            <a:spAutoFit/>
          </a:bodyPr>
          <a:lstStyle/>
          <a:p>
            <a:r>
              <a:rPr lang="en-US"/>
              <a:t>We shift 0 frequency to center</a:t>
            </a:r>
          </a:p>
        </p:txBody>
      </p:sp>
    </p:spTree>
    <p:extLst>
      <p:ext uri="{BB962C8B-B14F-4D97-AF65-F5344CB8AC3E}">
        <p14:creationId xmlns:p14="http://schemas.microsoft.com/office/powerpoint/2010/main" val="14183085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D5558-0555-A169-92B7-5F21588E630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85BEC96-44EF-1618-D0CE-3DB647690A90}"/>
              </a:ext>
            </a:extLst>
          </p:cNvPr>
          <p:cNvSpPr>
            <a:spLocks noGrp="1"/>
          </p:cNvSpPr>
          <p:nvPr>
            <p:ph type="title"/>
          </p:nvPr>
        </p:nvSpPr>
        <p:spPr/>
        <p:txBody>
          <a:bodyPr/>
          <a:lstStyle/>
          <a:p>
            <a:r>
              <a:rPr lang="fr-CH">
                <a:latin typeface="Century Gothic"/>
                <a:ea typeface="Open Sans"/>
                <a:cs typeface="Open Sans"/>
              </a:rPr>
              <a:t>Code break (20 minutes)</a:t>
            </a:r>
            <a:endParaRPr lang="fr-FR"/>
          </a:p>
        </p:txBody>
      </p:sp>
      <p:sp>
        <p:nvSpPr>
          <p:cNvPr id="5" name="Footer Placeholder 4">
            <a:extLst>
              <a:ext uri="{FF2B5EF4-FFF2-40B4-BE49-F238E27FC236}">
                <a16:creationId xmlns:a16="http://schemas.microsoft.com/office/drawing/2014/main" id="{896BF95D-BE65-FDC7-132A-815EA6982D44}"/>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2382EE79-E433-711E-DBAA-6CD9A6C8577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lang="fr-FR"/>
          </a:p>
        </p:txBody>
      </p:sp>
      <p:grpSp>
        <p:nvGrpSpPr>
          <p:cNvPr id="2" name="Group 1">
            <a:extLst>
              <a:ext uri="{FF2B5EF4-FFF2-40B4-BE49-F238E27FC236}">
                <a16:creationId xmlns:a16="http://schemas.microsoft.com/office/drawing/2014/main" id="{3E9C9FCF-E78C-4055-A482-11CBDAD44581}"/>
              </a:ext>
            </a:extLst>
          </p:cNvPr>
          <p:cNvGrpSpPr/>
          <p:nvPr/>
        </p:nvGrpSpPr>
        <p:grpSpPr>
          <a:xfrm>
            <a:off x="666092" y="1195999"/>
            <a:ext cx="6440763" cy="2954656"/>
            <a:chOff x="666093" y="1196000"/>
            <a:chExt cx="5825018" cy="821482"/>
          </a:xfrm>
        </p:grpSpPr>
        <p:sp>
          <p:nvSpPr>
            <p:cNvPr id="8" name="Rectangle à coins arrondis 6">
              <a:extLst>
                <a:ext uri="{FF2B5EF4-FFF2-40B4-BE49-F238E27FC236}">
                  <a16:creationId xmlns:a16="http://schemas.microsoft.com/office/drawing/2014/main" id="{5BF268B5-61BC-16D3-F1F2-2C405249BEE2}"/>
                </a:ext>
              </a:extLst>
            </p:cNvPr>
            <p:cNvSpPr/>
            <p:nvPr/>
          </p:nvSpPr>
          <p:spPr>
            <a:xfrm>
              <a:off x="666093" y="1196000"/>
              <a:ext cx="5825018" cy="574982"/>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973A24B1-D2E3-6941-459A-E6561A26E85D}"/>
                </a:ext>
              </a:extLst>
            </p:cNvPr>
            <p:cNvSpPr txBox="1"/>
            <p:nvPr/>
          </p:nvSpPr>
          <p:spPr>
            <a:xfrm>
              <a:off x="872319" y="1196000"/>
              <a:ext cx="5412564" cy="821482"/>
            </a:xfrm>
            <a:prstGeom prst="rect">
              <a:avLst/>
            </a:prstGeom>
            <a:noFill/>
          </p:spPr>
          <p:txBody>
            <a:bodyPr wrap="square">
              <a:spAutoFit/>
            </a:bodyPr>
            <a:lstStyle/>
            <a:p>
              <a:endParaRPr sz="1400"/>
            </a:p>
            <a:p>
              <a:r>
                <a:rPr lang="en-GB" sz="1400" b="1">
                  <a:solidFill>
                    <a:srgbClr val="FF0000"/>
                  </a:solidFill>
                </a:rPr>
                <a:t>Implement:</a:t>
              </a:r>
            </a:p>
            <a:p>
              <a:endParaRPr lang="en-GB" sz="1400" b="1">
                <a:solidFill>
                  <a:srgbClr val="FF0000"/>
                </a:solidFill>
              </a:endParaRPr>
            </a:p>
            <a:p>
              <a:pPr marL="285750" indent="-285750">
                <a:buFont typeface="Arial" panose="020B0604020202020204" pitchFamily="34" charset="0"/>
                <a:buChar char="•"/>
              </a:pPr>
              <a:r>
                <a:rPr lang="en-GB" sz="1400"/>
                <a:t>A low-pass filtering in the previous image</a:t>
              </a:r>
            </a:p>
            <a:p>
              <a:pPr marL="285750" indent="-285750">
                <a:buFont typeface="Arial" panose="020B0604020202020204" pitchFamily="34" charset="0"/>
                <a:buChar char="•"/>
              </a:pPr>
              <a:r>
                <a:rPr lang="en-GB" sz="1400"/>
                <a:t>A Gaussian shaped filter that attenuates higher frequency (and that </a:t>
              </a:r>
              <a:r>
                <a:rPr lang="en-GB" sz="1400" b="1" u="sng"/>
                <a:t>allows </a:t>
              </a:r>
              <a:r>
                <a:rPr lang="en-GB" sz="1400"/>
                <a:t>low frequency to pass)</a:t>
              </a:r>
            </a:p>
            <a:p>
              <a:pPr marL="285750" indent="-285750">
                <a:buFont typeface="Arial" panose="020B0604020202020204" pitchFamily="34" charset="0"/>
                <a:buChar char="•"/>
              </a:pPr>
              <a:r>
                <a:rPr lang="en-GB" sz="1400"/>
                <a:t>A </a:t>
              </a:r>
              <a:r>
                <a:rPr lang="en-GB" sz="1400" b="1" u="sng"/>
                <a:t>band-pass filter</a:t>
              </a:r>
              <a:r>
                <a:rPr lang="en-GB" sz="1400"/>
                <a:t>: meaning we allow frequencies within a specific range to pass</a:t>
              </a:r>
            </a:p>
            <a:p>
              <a:pPr marL="285750" indent="-285750">
                <a:buFont typeface="Arial" panose="020B0604020202020204" pitchFamily="34" charset="0"/>
                <a:buChar char="•"/>
              </a:pPr>
              <a:endParaRPr lang="en-GB" sz="1400"/>
            </a:p>
            <a:p>
              <a:endParaRPr lang="en-GB" sz="1400"/>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5066477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701DE-B5B9-1DC7-BE3A-87428D002ED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A01FD3E-1191-6D6B-4603-F8B9BAB3F155}"/>
              </a:ext>
            </a:extLst>
          </p:cNvPr>
          <p:cNvSpPr>
            <a:spLocks noGrp="1"/>
          </p:cNvSpPr>
          <p:nvPr>
            <p:ph type="title"/>
          </p:nvPr>
        </p:nvSpPr>
        <p:spPr/>
        <p:txBody>
          <a:bodyPr/>
          <a:lstStyle/>
          <a:p>
            <a:r>
              <a:rPr lang="fr-CH">
                <a:latin typeface="Century Gothic"/>
                <a:ea typeface="Open Sans"/>
                <a:cs typeface="Open Sans"/>
              </a:rPr>
              <a:t>Code break (20 minutes)</a:t>
            </a:r>
            <a:endParaRPr lang="fr-FR"/>
          </a:p>
        </p:txBody>
      </p:sp>
      <p:sp>
        <p:nvSpPr>
          <p:cNvPr id="5" name="Footer Placeholder 4">
            <a:extLst>
              <a:ext uri="{FF2B5EF4-FFF2-40B4-BE49-F238E27FC236}">
                <a16:creationId xmlns:a16="http://schemas.microsoft.com/office/drawing/2014/main" id="{B65D1B1D-CCF7-7C70-A168-8DB3C7A51955}"/>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43D1E166-C39D-2797-5972-7A8771D946A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lang="fr-FR"/>
          </a:p>
        </p:txBody>
      </p:sp>
      <p:grpSp>
        <p:nvGrpSpPr>
          <p:cNvPr id="2" name="Group 1">
            <a:extLst>
              <a:ext uri="{FF2B5EF4-FFF2-40B4-BE49-F238E27FC236}">
                <a16:creationId xmlns:a16="http://schemas.microsoft.com/office/drawing/2014/main" id="{DC8C29AE-73AB-F178-C04A-AB261DC953BE}"/>
              </a:ext>
            </a:extLst>
          </p:cNvPr>
          <p:cNvGrpSpPr/>
          <p:nvPr/>
        </p:nvGrpSpPr>
        <p:grpSpPr>
          <a:xfrm>
            <a:off x="666092" y="1195997"/>
            <a:ext cx="6440763" cy="2377519"/>
            <a:chOff x="666093" y="1196000"/>
            <a:chExt cx="5825018" cy="641782"/>
          </a:xfrm>
        </p:grpSpPr>
        <p:sp>
          <p:nvSpPr>
            <p:cNvPr id="8" name="Rectangle à coins arrondis 6">
              <a:extLst>
                <a:ext uri="{FF2B5EF4-FFF2-40B4-BE49-F238E27FC236}">
                  <a16:creationId xmlns:a16="http://schemas.microsoft.com/office/drawing/2014/main" id="{DE59516D-760D-A79E-5EFD-8ED0DC50155E}"/>
                </a:ext>
              </a:extLst>
            </p:cNvPr>
            <p:cNvSpPr/>
            <p:nvPr/>
          </p:nvSpPr>
          <p:spPr>
            <a:xfrm>
              <a:off x="666093" y="1196000"/>
              <a:ext cx="5825018" cy="371724"/>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08A8DAE1-FE37-12BE-D24D-BE73E2B6078C}"/>
                </a:ext>
              </a:extLst>
            </p:cNvPr>
            <p:cNvSpPr txBox="1"/>
            <p:nvPr/>
          </p:nvSpPr>
          <p:spPr>
            <a:xfrm>
              <a:off x="872319" y="1196000"/>
              <a:ext cx="5412564" cy="641782"/>
            </a:xfrm>
            <a:prstGeom prst="rect">
              <a:avLst/>
            </a:prstGeom>
            <a:noFill/>
          </p:spPr>
          <p:txBody>
            <a:bodyPr wrap="square">
              <a:spAutoFit/>
            </a:bodyPr>
            <a:lstStyle/>
            <a:p>
              <a:endParaRPr sz="1400"/>
            </a:p>
            <a:p>
              <a:r>
                <a:rPr lang="en-GB" sz="1400" b="1">
                  <a:solidFill>
                    <a:srgbClr val="FF0000"/>
                  </a:solidFill>
                </a:rPr>
                <a:t>Implement:</a:t>
              </a:r>
            </a:p>
            <a:p>
              <a:endParaRPr lang="en-GB" sz="1400" b="1">
                <a:solidFill>
                  <a:srgbClr val="FF0000"/>
                </a:solidFill>
              </a:endParaRPr>
            </a:p>
            <a:p>
              <a:pPr marL="285750" indent="-285750">
                <a:buFont typeface="Arial" panose="020B0604020202020204" pitchFamily="34" charset="0"/>
                <a:buChar char="•"/>
              </a:pPr>
              <a:r>
                <a:rPr lang="en-GB" sz="1400"/>
                <a:t>A Gaussian shaped filter that attenuates higher frequency (and that </a:t>
              </a:r>
              <a:r>
                <a:rPr lang="en-GB" sz="1400" b="1" u="sng"/>
                <a:t>allows </a:t>
              </a:r>
              <a:r>
                <a:rPr lang="en-GB" sz="1400"/>
                <a:t>low frequency to pass)</a:t>
              </a:r>
            </a:p>
            <a:p>
              <a:pPr marL="285750" indent="-285750">
                <a:buFont typeface="Arial" panose="020B0604020202020204" pitchFamily="34" charset="0"/>
                <a:buChar char="•"/>
              </a:pPr>
              <a:endParaRPr lang="en-GB" sz="1400"/>
            </a:p>
            <a:p>
              <a:endParaRPr lang="en-GB" sz="1400"/>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9" name="Picture 8" descr="A collage of different images of a person&#10;&#10;Description automatically generated">
            <a:extLst>
              <a:ext uri="{FF2B5EF4-FFF2-40B4-BE49-F238E27FC236}">
                <a16:creationId xmlns:a16="http://schemas.microsoft.com/office/drawing/2014/main" id="{12490FF2-406B-610E-C3DE-9783799FE571}"/>
              </a:ext>
            </a:extLst>
          </p:cNvPr>
          <p:cNvPicPr>
            <a:picLocks noChangeAspect="1"/>
          </p:cNvPicPr>
          <p:nvPr/>
        </p:nvPicPr>
        <p:blipFill>
          <a:blip r:embed="rId3">
            <a:extLst>
              <a:ext uri="{28A0092B-C50C-407E-A947-70E740481C1C}">
                <a14:useLocalDpi xmlns:a14="http://schemas.microsoft.com/office/drawing/2010/main" val="0"/>
              </a:ext>
            </a:extLst>
          </a:blip>
          <a:srcRect l="21563" t="7364" r="61861" b="56596"/>
          <a:stretch/>
        </p:blipFill>
        <p:spPr>
          <a:xfrm>
            <a:off x="241003" y="2837793"/>
            <a:ext cx="2945816" cy="3447956"/>
          </a:xfrm>
          <a:prstGeom prst="rect">
            <a:avLst/>
          </a:prstGeom>
        </p:spPr>
      </p:pic>
      <p:pic>
        <p:nvPicPr>
          <p:cNvPr id="10" name="Picture 9" descr="A collage of different images of a person&#10;&#10;Description automatically generated">
            <a:extLst>
              <a:ext uri="{FF2B5EF4-FFF2-40B4-BE49-F238E27FC236}">
                <a16:creationId xmlns:a16="http://schemas.microsoft.com/office/drawing/2014/main" id="{6F7BE87D-98EB-4BE0-0DB1-E45464774411}"/>
              </a:ext>
            </a:extLst>
          </p:cNvPr>
          <p:cNvPicPr>
            <a:picLocks noChangeAspect="1"/>
          </p:cNvPicPr>
          <p:nvPr/>
        </p:nvPicPr>
        <p:blipFill>
          <a:blip r:embed="rId3">
            <a:extLst>
              <a:ext uri="{28A0092B-C50C-407E-A947-70E740481C1C}">
                <a14:useLocalDpi xmlns:a14="http://schemas.microsoft.com/office/drawing/2010/main" val="0"/>
              </a:ext>
            </a:extLst>
          </a:blip>
          <a:srcRect l="65268" t="7178" r="18156" b="56782"/>
          <a:stretch/>
        </p:blipFill>
        <p:spPr>
          <a:xfrm>
            <a:off x="3133969" y="2812175"/>
            <a:ext cx="2945816" cy="3447956"/>
          </a:xfrm>
          <a:prstGeom prst="rect">
            <a:avLst/>
          </a:prstGeom>
        </p:spPr>
      </p:pic>
      <p:pic>
        <p:nvPicPr>
          <p:cNvPr id="11" name="Picture 10" descr="A collage of different images of a person&#10;&#10;Description automatically generated">
            <a:extLst>
              <a:ext uri="{FF2B5EF4-FFF2-40B4-BE49-F238E27FC236}">
                <a16:creationId xmlns:a16="http://schemas.microsoft.com/office/drawing/2014/main" id="{341EA3CB-C5CD-8F6E-8A5D-9E5038B62AEF}"/>
              </a:ext>
            </a:extLst>
          </p:cNvPr>
          <p:cNvPicPr>
            <a:picLocks noChangeAspect="1"/>
          </p:cNvPicPr>
          <p:nvPr/>
        </p:nvPicPr>
        <p:blipFill>
          <a:blip r:embed="rId3">
            <a:extLst>
              <a:ext uri="{28A0092B-C50C-407E-A947-70E740481C1C}">
                <a14:useLocalDpi xmlns:a14="http://schemas.microsoft.com/office/drawing/2010/main" val="0"/>
              </a:ext>
            </a:extLst>
          </a:blip>
          <a:srcRect l="21207" t="54265" r="62217" b="9695"/>
          <a:stretch/>
        </p:blipFill>
        <p:spPr>
          <a:xfrm>
            <a:off x="6026935" y="2792824"/>
            <a:ext cx="2945816" cy="3447956"/>
          </a:xfrm>
          <a:prstGeom prst="rect">
            <a:avLst/>
          </a:prstGeom>
        </p:spPr>
      </p:pic>
      <p:pic>
        <p:nvPicPr>
          <p:cNvPr id="12" name="Picture 11" descr="A collage of different images of a person&#10;&#10;Description automatically generated">
            <a:extLst>
              <a:ext uri="{FF2B5EF4-FFF2-40B4-BE49-F238E27FC236}">
                <a16:creationId xmlns:a16="http://schemas.microsoft.com/office/drawing/2014/main" id="{56E2C658-186C-16B7-D721-69C77A2DBAA8}"/>
              </a:ext>
            </a:extLst>
          </p:cNvPr>
          <p:cNvPicPr>
            <a:picLocks noChangeAspect="1"/>
          </p:cNvPicPr>
          <p:nvPr/>
        </p:nvPicPr>
        <p:blipFill>
          <a:blip r:embed="rId3">
            <a:extLst>
              <a:ext uri="{28A0092B-C50C-407E-A947-70E740481C1C}">
                <a14:useLocalDpi xmlns:a14="http://schemas.microsoft.com/office/drawing/2010/main" val="0"/>
              </a:ext>
            </a:extLst>
          </a:blip>
          <a:srcRect l="65386" t="54265" r="18038" b="9695"/>
          <a:stretch/>
        </p:blipFill>
        <p:spPr>
          <a:xfrm>
            <a:off x="8919902" y="2792824"/>
            <a:ext cx="2945816" cy="3447956"/>
          </a:xfrm>
          <a:prstGeom prst="rect">
            <a:avLst/>
          </a:prstGeom>
        </p:spPr>
      </p:pic>
      <p:sp>
        <p:nvSpPr>
          <p:cNvPr id="13" name="Rectangle 12">
            <a:extLst>
              <a:ext uri="{FF2B5EF4-FFF2-40B4-BE49-F238E27FC236}">
                <a16:creationId xmlns:a16="http://schemas.microsoft.com/office/drawing/2014/main" id="{A6305C32-5DC0-9C2F-5584-C4825C471B84}"/>
              </a:ext>
            </a:extLst>
          </p:cNvPr>
          <p:cNvSpPr/>
          <p:nvPr/>
        </p:nvSpPr>
        <p:spPr>
          <a:xfrm>
            <a:off x="3584028" y="2583580"/>
            <a:ext cx="7735613" cy="230400"/>
          </a:xfrm>
          <a:prstGeom prst="rect">
            <a:avLst/>
          </a:prstGeom>
          <a:solidFill>
            <a:schemeClr val="bg1"/>
          </a:solidFill>
          <a:ln>
            <a:solidFill>
              <a:schemeClr val="bg1"/>
            </a:solidFill>
          </a:ln>
          <a:effectLst/>
        </p:spPr>
        <p:style>
          <a:lnRef idx="1">
            <a:schemeClr val="accent3"/>
          </a:lnRef>
          <a:fillRef idx="2">
            <a:schemeClr val="accent3"/>
          </a:fillRef>
          <a:effectRef idx="1">
            <a:schemeClr val="accent3"/>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sz="2000" b="1" err="1">
              <a:solidFill>
                <a:srgbClr val="7030A0"/>
              </a:solidFill>
              <a:latin typeface="Consolas" pitchFamily="49" charset="0"/>
            </a:endParaRPr>
          </a:p>
        </p:txBody>
      </p:sp>
    </p:spTree>
    <p:extLst>
      <p:ext uri="{BB962C8B-B14F-4D97-AF65-F5344CB8AC3E}">
        <p14:creationId xmlns:p14="http://schemas.microsoft.com/office/powerpoint/2010/main" val="15454789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9DD30-BC15-45FF-BCE8-62D70771D71B}"/>
            </a:ext>
          </a:extLst>
        </p:cNvPr>
        <p:cNvGrpSpPr/>
        <p:nvPr/>
      </p:nvGrpSpPr>
      <p:grpSpPr>
        <a:xfrm>
          <a:off x="0" y="0"/>
          <a:ext cx="0" cy="0"/>
          <a:chOff x="0" y="0"/>
          <a:chExt cx="0" cy="0"/>
        </a:xfrm>
      </p:grpSpPr>
      <p:pic>
        <p:nvPicPr>
          <p:cNvPr id="15" name="Picture 14" descr="A collage of different images&#10;&#10;Description automatically generated">
            <a:extLst>
              <a:ext uri="{FF2B5EF4-FFF2-40B4-BE49-F238E27FC236}">
                <a16:creationId xmlns:a16="http://schemas.microsoft.com/office/drawing/2014/main" id="{07B3FBEC-39B8-2208-2890-21C08E7A67B6}"/>
              </a:ext>
            </a:extLst>
          </p:cNvPr>
          <p:cNvPicPr>
            <a:picLocks noChangeAspect="1"/>
          </p:cNvPicPr>
          <p:nvPr/>
        </p:nvPicPr>
        <p:blipFill>
          <a:blip r:embed="rId3">
            <a:extLst>
              <a:ext uri="{28A0092B-C50C-407E-A947-70E740481C1C}">
                <a14:useLocalDpi xmlns:a14="http://schemas.microsoft.com/office/drawing/2010/main" val="0"/>
              </a:ext>
            </a:extLst>
          </a:blip>
          <a:srcRect l="14562" t="5101" r="11107" b="10700"/>
          <a:stretch/>
        </p:blipFill>
        <p:spPr>
          <a:xfrm>
            <a:off x="1264599" y="609597"/>
            <a:ext cx="9662797" cy="5892620"/>
          </a:xfrm>
          <a:prstGeom prst="rect">
            <a:avLst/>
          </a:prstGeom>
        </p:spPr>
      </p:pic>
      <p:sp>
        <p:nvSpPr>
          <p:cNvPr id="5" name="Footer Placeholder 4">
            <a:extLst>
              <a:ext uri="{FF2B5EF4-FFF2-40B4-BE49-F238E27FC236}">
                <a16:creationId xmlns:a16="http://schemas.microsoft.com/office/drawing/2014/main" id="{8A7B565C-019C-2B63-A6B7-3488BBB05D46}"/>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B7EDE4EC-6887-211F-C7BA-E0156E66B81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lang="fr-FR"/>
          </a:p>
        </p:txBody>
      </p:sp>
      <p:grpSp>
        <p:nvGrpSpPr>
          <p:cNvPr id="4" name="Group 3">
            <a:extLst>
              <a:ext uri="{FF2B5EF4-FFF2-40B4-BE49-F238E27FC236}">
                <a16:creationId xmlns:a16="http://schemas.microsoft.com/office/drawing/2014/main" id="{C86C5A9B-EA42-5533-7CE5-274DE3670515}"/>
              </a:ext>
            </a:extLst>
          </p:cNvPr>
          <p:cNvGrpSpPr/>
          <p:nvPr/>
        </p:nvGrpSpPr>
        <p:grpSpPr>
          <a:xfrm>
            <a:off x="2009346" y="-45448"/>
            <a:ext cx="8173305" cy="766375"/>
            <a:chOff x="655581" y="1265518"/>
            <a:chExt cx="6440763" cy="904948"/>
          </a:xfrm>
        </p:grpSpPr>
        <p:sp>
          <p:nvSpPr>
            <p:cNvPr id="8" name="Rectangle à coins arrondis 6">
              <a:extLst>
                <a:ext uri="{FF2B5EF4-FFF2-40B4-BE49-F238E27FC236}">
                  <a16:creationId xmlns:a16="http://schemas.microsoft.com/office/drawing/2014/main" id="{B09093F5-1955-3277-745D-5F7091A29BE7}"/>
                </a:ext>
              </a:extLst>
            </p:cNvPr>
            <p:cNvSpPr/>
            <p:nvPr/>
          </p:nvSpPr>
          <p:spPr>
            <a:xfrm>
              <a:off x="655581" y="1386110"/>
              <a:ext cx="6440763" cy="663767"/>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5FFC4856-963A-7A1D-F7EB-CA8FCCFA117A}"/>
                </a:ext>
              </a:extLst>
            </p:cNvPr>
            <p:cNvSpPr txBox="1"/>
            <p:nvPr/>
          </p:nvSpPr>
          <p:spPr>
            <a:xfrm>
              <a:off x="789016" y="1265518"/>
              <a:ext cx="5984710" cy="904948"/>
            </a:xfrm>
            <a:prstGeom prst="rect">
              <a:avLst/>
            </a:prstGeom>
            <a:noFill/>
          </p:spPr>
          <p:txBody>
            <a:bodyPr wrap="square">
              <a:spAutoFit/>
            </a:bodyPr>
            <a:lstStyle/>
            <a:p>
              <a:endParaRPr sz="1400"/>
            </a:p>
            <a:p>
              <a:r>
                <a:rPr lang="en-GB" sz="1400" b="1">
                  <a:solidFill>
                    <a:srgbClr val="FF0000"/>
                  </a:solidFill>
                </a:rPr>
                <a:t>Implement: </a:t>
              </a:r>
              <a:r>
                <a:rPr lang="en-GB" sz="1400"/>
                <a:t>a </a:t>
              </a:r>
              <a:r>
                <a:rPr lang="en-GB" sz="1400" b="1" u="sng"/>
                <a:t>band-pass filter</a:t>
              </a:r>
              <a:r>
                <a:rPr lang="en-GB" sz="1400"/>
                <a:t>: meaning we allow frequencies within a specific range to pass</a:t>
              </a:r>
            </a:p>
            <a:p>
              <a:pPr marL="285750" indent="-285750">
                <a:buFont typeface="Arial" panose="020B0604020202020204" pitchFamily="34" charset="0"/>
                <a:buChar char="•"/>
              </a:pPr>
              <a:endParaRPr lang="en-GB" sz="1400"/>
            </a:p>
            <a:p>
              <a:endParaRPr lang="en-GB" sz="1400"/>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4699655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AF1E5-A7C3-581C-F1FC-2F79389DB06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E7E4F3B-76DF-3570-F389-93AB0EBF8A7C}"/>
              </a:ext>
            </a:extLst>
          </p:cNvPr>
          <p:cNvSpPr>
            <a:spLocks noGrp="1"/>
          </p:cNvSpPr>
          <p:nvPr>
            <p:ph type="title"/>
          </p:nvPr>
        </p:nvSpPr>
        <p:spPr>
          <a:xfrm>
            <a:off x="241003" y="188641"/>
            <a:ext cx="11673937" cy="1007359"/>
          </a:xfrm>
        </p:spPr>
        <p:txBody>
          <a:bodyPr anchor="ctr">
            <a:normAutofit/>
          </a:bodyPr>
          <a:lstStyle/>
          <a:p>
            <a:r>
              <a:rPr lang="fr-CH" sz="3300"/>
              <a:t>Spatial vs. Frequency </a:t>
            </a:r>
            <a:r>
              <a:rPr lang="fr-CH" sz="3300" err="1"/>
              <a:t>domain</a:t>
            </a:r>
            <a:r>
              <a:rPr lang="fr-CH" sz="3300"/>
              <a:t> </a:t>
            </a:r>
            <a:r>
              <a:rPr lang="fr-CH" sz="3300" err="1"/>
              <a:t>processing</a:t>
            </a:r>
            <a:r>
              <a:rPr lang="fr-CH" sz="3300"/>
              <a:t> comparison</a:t>
            </a:r>
            <a:endParaRPr lang="fr-FR" sz="3300"/>
          </a:p>
        </p:txBody>
      </p:sp>
      <p:sp>
        <p:nvSpPr>
          <p:cNvPr id="5" name="Footer Placeholder 4">
            <a:extLst>
              <a:ext uri="{FF2B5EF4-FFF2-40B4-BE49-F238E27FC236}">
                <a16:creationId xmlns:a16="http://schemas.microsoft.com/office/drawing/2014/main" id="{6AC1AAC8-CD13-D106-C699-4A0E18939A35}"/>
              </a:ext>
            </a:extLst>
          </p:cNvPr>
          <p:cNvSpPr>
            <a:spLocks noGrp="1"/>
          </p:cNvSpPr>
          <p:nvPr>
            <p:ph type="ftr" sz="quarter" idx="3"/>
          </p:nvPr>
        </p:nvSpPr>
        <p:spPr>
          <a:xfrm>
            <a:off x="4148667" y="6520260"/>
            <a:ext cx="3860800" cy="221109"/>
          </a:xfrm>
        </p:spPr>
        <p:txBody>
          <a:bodyPr anchor="ctr">
            <a:normAutofit/>
          </a:bodyPr>
          <a:lstStyle/>
          <a:p>
            <a:pPr>
              <a:lnSpc>
                <a:spcPct val="90000"/>
              </a:lnSpc>
              <a:spcAft>
                <a:spcPts val="600"/>
              </a:spcAft>
            </a:pPr>
            <a:r>
              <a:rPr kumimoji="0" lang="en-US" sz="900" b="0" i="0" u="none" strike="noStrike" kern="1200" cap="none" spc="0" normalizeH="0" baseline="0" noProof="0">
                <a:ln>
                  <a:noFill/>
                </a:ln>
                <a:solidFill>
                  <a:prstClr val="black">
                    <a:lumMod val="65000"/>
                    <a:lumOff val="35000"/>
                  </a:prstClr>
                </a:solidFill>
                <a:effectLst/>
                <a:uLnTx/>
                <a:uFillTx/>
              </a:rPr>
              <a:t>Cours 8. Image Processing</a:t>
            </a:r>
            <a:endParaRPr kumimoji="0" lang="fr-FR" sz="900" b="0" i="0" u="none" strike="noStrike" kern="1200" cap="none" spc="0" normalizeH="0" baseline="0" noProof="0">
              <a:ln>
                <a:noFill/>
              </a:ln>
              <a:solidFill>
                <a:prstClr val="black">
                  <a:lumMod val="65000"/>
                  <a:lumOff val="35000"/>
                </a:prstClr>
              </a:solidFill>
              <a:effectLst/>
              <a:uLnTx/>
              <a:uFillTx/>
            </a:endParaRPr>
          </a:p>
        </p:txBody>
      </p:sp>
      <p:sp>
        <p:nvSpPr>
          <p:cNvPr id="3" name="Espace réservé du numéro de diapositive 2">
            <a:extLst>
              <a:ext uri="{FF2B5EF4-FFF2-40B4-BE49-F238E27FC236}">
                <a16:creationId xmlns:a16="http://schemas.microsoft.com/office/drawing/2014/main" id="{C8FE1691-E88B-67B1-95D1-103725B6D18B}"/>
              </a:ext>
            </a:extLst>
          </p:cNvPr>
          <p:cNvSpPr>
            <a:spLocks noGrp="1"/>
          </p:cNvSpPr>
          <p:nvPr>
            <p:ph type="sldNum" sz="quarter" idx="4"/>
          </p:nvPr>
        </p:nvSpPr>
        <p:spPr>
          <a:xfrm>
            <a:off x="9088725" y="6520260"/>
            <a:ext cx="2844800" cy="221109"/>
          </a:xfrm>
        </p:spPr>
        <p:txBody>
          <a:bodyPr anchor="ct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23C040C7-4060-4381-887A-2EF827EF70EC}" type="slidenum">
              <a:rPr kumimoji="0" lang="fr-CH" sz="900" b="0" i="0" u="none" strike="noStrike" kern="1200" cap="none" spc="0" normalizeH="0" baseline="0" noProof="0" smtClean="0">
                <a:ln>
                  <a:noFill/>
                </a:ln>
                <a:solidFill>
                  <a:prstClr val="black">
                    <a:lumMod val="65000"/>
                    <a:lumOff val="35000"/>
                  </a:prstClr>
                </a:solidFill>
                <a:effectLst/>
                <a:uLnTx/>
                <a:uFillTx/>
              </a:rPr>
              <a:pPr marL="0" marR="0" lvl="0" indent="0" defTabSz="914400" rtl="0" eaLnBrk="1" fontAlgn="auto" latinLnBrk="0" hangingPunct="1">
                <a:lnSpc>
                  <a:spcPct val="90000"/>
                </a:lnSpc>
                <a:spcBef>
                  <a:spcPts val="0"/>
                </a:spcBef>
                <a:spcAft>
                  <a:spcPts val="600"/>
                </a:spcAft>
                <a:buClrTx/>
                <a:buSzTx/>
                <a:buFontTx/>
                <a:buNone/>
                <a:tabLst/>
                <a:defRPr/>
              </a:pPr>
              <a:t>27</a:t>
            </a:fld>
            <a:endParaRPr lang="fr-FR" sz="900">
              <a:solidFill>
                <a:prstClr val="black">
                  <a:lumMod val="65000"/>
                  <a:lumOff val="35000"/>
                </a:prstClr>
              </a:solidFill>
            </a:endParaRPr>
          </a:p>
        </p:txBody>
      </p:sp>
      <p:graphicFrame>
        <p:nvGraphicFramePr>
          <p:cNvPr id="4" name="Table 3">
            <a:extLst>
              <a:ext uri="{FF2B5EF4-FFF2-40B4-BE49-F238E27FC236}">
                <a16:creationId xmlns:a16="http://schemas.microsoft.com/office/drawing/2014/main" id="{C2397895-44B3-10AC-AA27-15AEB87B98BB}"/>
              </a:ext>
            </a:extLst>
          </p:cNvPr>
          <p:cNvGraphicFramePr>
            <a:graphicFrameLocks noGrp="1"/>
          </p:cNvGraphicFramePr>
          <p:nvPr>
            <p:extLst>
              <p:ext uri="{D42A27DB-BD31-4B8C-83A1-F6EECF244321}">
                <p14:modId xmlns:p14="http://schemas.microsoft.com/office/powerpoint/2010/main" val="1242688512"/>
              </p:ext>
            </p:extLst>
          </p:nvPr>
        </p:nvGraphicFramePr>
        <p:xfrm>
          <a:off x="241004" y="1457929"/>
          <a:ext cx="11687474" cy="4687623"/>
        </p:xfrm>
        <a:graphic>
          <a:graphicData uri="http://schemas.openxmlformats.org/drawingml/2006/table">
            <a:tbl>
              <a:tblPr firstRow="1" bandRow="1">
                <a:tableStyleId>{9D7B26C5-4107-4FEC-AEDC-1716B250A1EF}</a:tableStyleId>
              </a:tblPr>
              <a:tblGrid>
                <a:gridCol w="1934227">
                  <a:extLst>
                    <a:ext uri="{9D8B030D-6E8A-4147-A177-3AD203B41FA5}">
                      <a16:colId xmlns:a16="http://schemas.microsoft.com/office/drawing/2014/main" val="221320194"/>
                    </a:ext>
                  </a:extLst>
                </a:gridCol>
                <a:gridCol w="4888905">
                  <a:extLst>
                    <a:ext uri="{9D8B030D-6E8A-4147-A177-3AD203B41FA5}">
                      <a16:colId xmlns:a16="http://schemas.microsoft.com/office/drawing/2014/main" val="3948503477"/>
                    </a:ext>
                  </a:extLst>
                </a:gridCol>
                <a:gridCol w="4864342">
                  <a:extLst>
                    <a:ext uri="{9D8B030D-6E8A-4147-A177-3AD203B41FA5}">
                      <a16:colId xmlns:a16="http://schemas.microsoft.com/office/drawing/2014/main" val="736062579"/>
                    </a:ext>
                  </a:extLst>
                </a:gridCol>
              </a:tblGrid>
              <a:tr h="472468">
                <a:tc>
                  <a:txBody>
                    <a:bodyPr/>
                    <a:lstStyle/>
                    <a:p>
                      <a:pPr algn="l" fontAlgn="t"/>
                      <a:r>
                        <a:rPr lang="en-GB" sz="2400" u="none" strike="noStrike">
                          <a:effectLst/>
                        </a:rPr>
                        <a:t>Aspect</a:t>
                      </a:r>
                      <a:endParaRPr lang="en-GB" sz="2400" b="1" i="0" u="none" strike="noStrike">
                        <a:solidFill>
                          <a:srgbClr val="000000"/>
                        </a:solidFill>
                        <a:effectLst/>
                        <a:latin typeface="Calibri" panose="020F0502020204030204" pitchFamily="34" charset="0"/>
                      </a:endParaRPr>
                    </a:p>
                  </a:txBody>
                  <a:tcPr marL="21055" marR="21055" marT="21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r>
                        <a:rPr lang="en-GB" sz="2400" u="none" strike="noStrike">
                          <a:effectLst/>
                        </a:rPr>
                        <a:t>Spatial Domain</a:t>
                      </a:r>
                      <a:endParaRPr lang="en-GB" sz="2400" b="1" i="0" u="none" strike="noStrike">
                        <a:solidFill>
                          <a:srgbClr val="000000"/>
                        </a:solidFill>
                        <a:effectLst/>
                        <a:latin typeface="Calibri" panose="020F0502020204030204" pitchFamily="34" charset="0"/>
                      </a:endParaRPr>
                    </a:p>
                  </a:txBody>
                  <a:tcPr marL="21055" marR="21055" marT="210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t"/>
                      <a:r>
                        <a:rPr lang="en-GB" sz="2400" u="none" strike="noStrike">
                          <a:effectLst/>
                        </a:rPr>
                        <a:t>Frequency Domain</a:t>
                      </a:r>
                      <a:endParaRPr lang="en-GB" sz="2400" b="1" i="0" u="none" strike="noStrike">
                        <a:solidFill>
                          <a:srgbClr val="000000"/>
                        </a:solidFill>
                        <a:effectLst/>
                        <a:latin typeface="Calibri" panose="020F0502020204030204" pitchFamily="34" charset="0"/>
                      </a:endParaRPr>
                    </a:p>
                  </a:txBody>
                  <a:tcPr marL="21055" marR="21055" marT="2105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52054451"/>
                  </a:ext>
                </a:extLst>
              </a:tr>
              <a:tr h="843031">
                <a:tc>
                  <a:txBody>
                    <a:bodyPr/>
                    <a:lstStyle/>
                    <a:p>
                      <a:pPr algn="l" fontAlgn="b"/>
                      <a:r>
                        <a:rPr lang="en-GB" sz="2400" u="none" strike="noStrike">
                          <a:effectLst/>
                        </a:rPr>
                        <a:t>Operation</a:t>
                      </a:r>
                      <a:endParaRPr lang="en-GB" sz="2400" b="0" i="0" u="none" strike="noStrike">
                        <a:solidFill>
                          <a:srgbClr val="000000"/>
                        </a:solidFill>
                        <a:effectLst/>
                        <a:latin typeface="Calibri" panose="020F0502020204030204" pitchFamily="34" charset="0"/>
                      </a:endParaRPr>
                    </a:p>
                  </a:txBody>
                  <a:tcPr marL="21055" marR="21055" marT="21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20000"/>
                      </a:schemeClr>
                    </a:solidFill>
                  </a:tcPr>
                </a:tc>
                <a:tc>
                  <a:txBody>
                    <a:bodyPr/>
                    <a:lstStyle/>
                    <a:p>
                      <a:pPr algn="l" fontAlgn="b"/>
                      <a:r>
                        <a:rPr lang="en-GB" sz="2400" u="none" strike="noStrike">
                          <a:effectLst/>
                        </a:rPr>
                        <a:t>Local filtering with kernels (e.g., convolution).</a:t>
                      </a:r>
                      <a:endParaRPr lang="en-GB" sz="2400" b="0" i="0" u="none" strike="noStrike">
                        <a:solidFill>
                          <a:srgbClr val="000000"/>
                        </a:solidFill>
                        <a:effectLst/>
                        <a:latin typeface="Calibri" panose="020F0502020204030204" pitchFamily="34" charset="0"/>
                      </a:endParaRPr>
                    </a:p>
                  </a:txBody>
                  <a:tcPr marL="21055" marR="21055" marT="210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20000"/>
                      </a:schemeClr>
                    </a:solidFill>
                  </a:tcPr>
                </a:tc>
                <a:tc>
                  <a:txBody>
                    <a:bodyPr/>
                    <a:lstStyle/>
                    <a:p>
                      <a:pPr algn="l" fontAlgn="b"/>
                      <a:r>
                        <a:rPr lang="en-GB" sz="2400" u="none" strike="noStrike">
                          <a:effectLst/>
                        </a:rPr>
                        <a:t>Global filtering of frequency components.</a:t>
                      </a:r>
                      <a:endParaRPr lang="en-GB" sz="2400" b="0" i="0" u="none" strike="noStrike">
                        <a:solidFill>
                          <a:srgbClr val="000000"/>
                        </a:solidFill>
                        <a:effectLst/>
                        <a:latin typeface="Calibri" panose="020F0502020204030204" pitchFamily="34" charset="0"/>
                      </a:endParaRPr>
                    </a:p>
                  </a:txBody>
                  <a:tcPr marL="21055" marR="21055" marT="210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20000"/>
                      </a:schemeClr>
                    </a:solidFill>
                  </a:tcPr>
                </a:tc>
                <a:extLst>
                  <a:ext uri="{0D108BD9-81ED-4DB2-BD59-A6C34878D82A}">
                    <a16:rowId xmlns:a16="http://schemas.microsoft.com/office/drawing/2014/main" val="304077880"/>
                  </a:ext>
                </a:extLst>
              </a:tr>
              <a:tr h="843031">
                <a:tc>
                  <a:txBody>
                    <a:bodyPr/>
                    <a:lstStyle/>
                    <a:p>
                      <a:pPr algn="l" fontAlgn="b"/>
                      <a:r>
                        <a:rPr lang="en-GB" sz="2400" u="none" strike="noStrike">
                          <a:effectLst/>
                        </a:rPr>
                        <a:t>Focus</a:t>
                      </a:r>
                      <a:endParaRPr lang="en-GB" sz="2400" b="0" i="0" u="none" strike="noStrike">
                        <a:solidFill>
                          <a:srgbClr val="000000"/>
                        </a:solidFill>
                        <a:effectLst/>
                        <a:latin typeface="Calibri" panose="020F0502020204030204" pitchFamily="34" charset="0"/>
                      </a:endParaRPr>
                    </a:p>
                  </a:txBody>
                  <a:tcPr marL="21055" marR="21055" marT="21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2400" u="none" strike="noStrike">
                          <a:effectLst/>
                        </a:rPr>
                        <a:t>Works on pixel intensities.</a:t>
                      </a:r>
                      <a:endParaRPr lang="en-GB" sz="2400" b="0" i="0" u="none" strike="noStrike">
                        <a:solidFill>
                          <a:srgbClr val="000000"/>
                        </a:solidFill>
                        <a:effectLst/>
                        <a:latin typeface="Calibri" panose="020F0502020204030204" pitchFamily="34" charset="0"/>
                      </a:endParaRPr>
                    </a:p>
                  </a:txBody>
                  <a:tcPr marL="21055" marR="21055" marT="210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2400" u="none" strike="noStrike">
                          <a:effectLst/>
                        </a:rPr>
                        <a:t>Works on frequency representation of the image.</a:t>
                      </a:r>
                      <a:endParaRPr lang="en-GB" sz="2400" b="0" i="0" u="none" strike="noStrike">
                        <a:solidFill>
                          <a:srgbClr val="000000"/>
                        </a:solidFill>
                        <a:effectLst/>
                        <a:latin typeface="Calibri" panose="020F0502020204030204" pitchFamily="34" charset="0"/>
                      </a:endParaRPr>
                    </a:p>
                  </a:txBody>
                  <a:tcPr marL="21055" marR="21055" marT="210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618696"/>
                  </a:ext>
                </a:extLst>
              </a:tr>
              <a:tr h="843031">
                <a:tc>
                  <a:txBody>
                    <a:bodyPr/>
                    <a:lstStyle/>
                    <a:p>
                      <a:pPr algn="l" fontAlgn="b"/>
                      <a:r>
                        <a:rPr lang="en-GB" sz="2400" u="none" strike="noStrike">
                          <a:effectLst/>
                        </a:rPr>
                        <a:t>Applications</a:t>
                      </a:r>
                      <a:endParaRPr lang="en-GB" sz="2400" b="0" i="0" u="none" strike="noStrike">
                        <a:solidFill>
                          <a:srgbClr val="000000"/>
                        </a:solidFill>
                        <a:effectLst/>
                        <a:latin typeface="Calibri" panose="020F0502020204030204" pitchFamily="34" charset="0"/>
                      </a:endParaRPr>
                    </a:p>
                  </a:txBody>
                  <a:tcPr marL="21055" marR="21055" marT="21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20000"/>
                      </a:schemeClr>
                    </a:solidFill>
                  </a:tcPr>
                </a:tc>
                <a:tc>
                  <a:txBody>
                    <a:bodyPr/>
                    <a:lstStyle/>
                    <a:p>
                      <a:pPr algn="l" fontAlgn="b"/>
                      <a:r>
                        <a:rPr lang="en-GB" sz="2400" u="none" strike="noStrike">
                          <a:effectLst/>
                        </a:rPr>
                        <a:t>Smoothing, sharpening, edge detection.</a:t>
                      </a:r>
                      <a:endParaRPr lang="en-GB" sz="2400" b="0" i="0" u="none" strike="noStrike">
                        <a:solidFill>
                          <a:srgbClr val="000000"/>
                        </a:solidFill>
                        <a:effectLst/>
                        <a:latin typeface="Calibri" panose="020F0502020204030204" pitchFamily="34" charset="0"/>
                      </a:endParaRPr>
                    </a:p>
                  </a:txBody>
                  <a:tcPr marL="21055" marR="21055" marT="210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20000"/>
                      </a:schemeClr>
                    </a:solidFill>
                  </a:tcPr>
                </a:tc>
                <a:tc>
                  <a:txBody>
                    <a:bodyPr/>
                    <a:lstStyle/>
                    <a:p>
                      <a:pPr algn="l" fontAlgn="b"/>
                      <a:r>
                        <a:rPr lang="en-GB" sz="2400" u="none" strike="noStrike">
                          <a:effectLst/>
                        </a:rPr>
                        <a:t>Noise reduction, smoothing, periodic pattern removal.</a:t>
                      </a:r>
                      <a:endParaRPr lang="en-GB" sz="2400" b="0" i="0" u="none" strike="noStrike">
                        <a:solidFill>
                          <a:srgbClr val="000000"/>
                        </a:solidFill>
                        <a:effectLst/>
                        <a:latin typeface="Calibri" panose="020F0502020204030204" pitchFamily="34" charset="0"/>
                      </a:endParaRPr>
                    </a:p>
                  </a:txBody>
                  <a:tcPr marL="21055" marR="21055" marT="210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20000"/>
                      </a:schemeClr>
                    </a:solidFill>
                  </a:tcPr>
                </a:tc>
                <a:extLst>
                  <a:ext uri="{0D108BD9-81ED-4DB2-BD59-A6C34878D82A}">
                    <a16:rowId xmlns:a16="http://schemas.microsoft.com/office/drawing/2014/main" val="742794466"/>
                  </a:ext>
                </a:extLst>
              </a:tr>
              <a:tr h="843031">
                <a:tc>
                  <a:txBody>
                    <a:bodyPr/>
                    <a:lstStyle/>
                    <a:p>
                      <a:pPr algn="l" fontAlgn="b"/>
                      <a:r>
                        <a:rPr lang="en-GB" sz="2400" u="none" strike="noStrike">
                          <a:effectLst/>
                        </a:rPr>
                        <a:t>Advantages</a:t>
                      </a:r>
                      <a:endParaRPr lang="en-GB" sz="2400" b="0" i="0" u="none" strike="noStrike">
                        <a:solidFill>
                          <a:srgbClr val="000000"/>
                        </a:solidFill>
                        <a:effectLst/>
                        <a:latin typeface="Calibri" panose="020F0502020204030204" pitchFamily="34" charset="0"/>
                      </a:endParaRPr>
                    </a:p>
                  </a:txBody>
                  <a:tcPr marL="21055" marR="21055" marT="21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2400" u="none" strike="noStrike">
                          <a:effectLst/>
                        </a:rPr>
                        <a:t>Easier to implement and interpret.</a:t>
                      </a:r>
                      <a:endParaRPr lang="en-GB" sz="2400" b="0" i="0" u="none" strike="noStrike">
                        <a:solidFill>
                          <a:srgbClr val="000000"/>
                        </a:solidFill>
                        <a:effectLst/>
                        <a:latin typeface="Calibri" panose="020F0502020204030204" pitchFamily="34" charset="0"/>
                      </a:endParaRPr>
                    </a:p>
                  </a:txBody>
                  <a:tcPr marL="21055" marR="21055" marT="210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2400" u="none" strike="noStrike">
                          <a:effectLst/>
                        </a:rPr>
                        <a:t>Allows precise control over global features.</a:t>
                      </a:r>
                      <a:endParaRPr lang="en-GB" sz="2400" b="0" i="0" u="none" strike="noStrike">
                        <a:solidFill>
                          <a:srgbClr val="000000"/>
                        </a:solidFill>
                        <a:effectLst/>
                        <a:latin typeface="Calibri" panose="020F0502020204030204" pitchFamily="34" charset="0"/>
                      </a:endParaRPr>
                    </a:p>
                  </a:txBody>
                  <a:tcPr marL="21055" marR="21055" marT="210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799569"/>
                  </a:ext>
                </a:extLst>
              </a:tr>
              <a:tr h="843031">
                <a:tc>
                  <a:txBody>
                    <a:bodyPr/>
                    <a:lstStyle/>
                    <a:p>
                      <a:pPr algn="l" fontAlgn="b"/>
                      <a:r>
                        <a:rPr lang="en-GB" sz="2400" u="none" strike="noStrike">
                          <a:effectLst/>
                        </a:rPr>
                        <a:t>Limitations</a:t>
                      </a:r>
                      <a:endParaRPr lang="en-GB" sz="2400" b="0" i="0" u="none" strike="noStrike">
                        <a:solidFill>
                          <a:srgbClr val="000000"/>
                        </a:solidFill>
                        <a:effectLst/>
                        <a:latin typeface="Calibri" panose="020F0502020204030204" pitchFamily="34" charset="0"/>
                      </a:endParaRPr>
                    </a:p>
                  </a:txBody>
                  <a:tcPr marL="21055" marR="21055" marT="21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20000"/>
                      </a:schemeClr>
                    </a:solidFill>
                  </a:tcPr>
                </a:tc>
                <a:tc>
                  <a:txBody>
                    <a:bodyPr/>
                    <a:lstStyle/>
                    <a:p>
                      <a:pPr algn="l" fontAlgn="b"/>
                      <a:r>
                        <a:rPr lang="en-GB" sz="2400" u="none" strike="noStrike">
                          <a:effectLst/>
                        </a:rPr>
                        <a:t>Ineffective for global patterns or periodic noise.</a:t>
                      </a:r>
                      <a:endParaRPr lang="en-GB" sz="2400" b="0" i="0" u="none" strike="noStrike">
                        <a:solidFill>
                          <a:srgbClr val="000000"/>
                        </a:solidFill>
                        <a:effectLst/>
                        <a:latin typeface="Calibri" panose="020F0502020204030204" pitchFamily="34" charset="0"/>
                      </a:endParaRPr>
                    </a:p>
                  </a:txBody>
                  <a:tcPr marL="21055" marR="21055" marT="210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20000"/>
                      </a:schemeClr>
                    </a:solidFill>
                  </a:tcPr>
                </a:tc>
                <a:tc>
                  <a:txBody>
                    <a:bodyPr/>
                    <a:lstStyle/>
                    <a:p>
                      <a:pPr algn="l" fontAlgn="b"/>
                      <a:r>
                        <a:rPr lang="en-GB" sz="2400" u="none" strike="noStrike">
                          <a:effectLst/>
                        </a:rPr>
                        <a:t>Computationally intensive for large images.</a:t>
                      </a:r>
                      <a:endParaRPr lang="en-GB" sz="2400" b="0" i="0" u="none" strike="noStrike">
                        <a:solidFill>
                          <a:srgbClr val="000000"/>
                        </a:solidFill>
                        <a:effectLst/>
                        <a:latin typeface="Calibri" panose="020F0502020204030204" pitchFamily="34" charset="0"/>
                      </a:endParaRPr>
                    </a:p>
                  </a:txBody>
                  <a:tcPr marL="21055" marR="21055" marT="2105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alpha val="20000"/>
                      </a:schemeClr>
                    </a:solidFill>
                  </a:tcPr>
                </a:tc>
                <a:extLst>
                  <a:ext uri="{0D108BD9-81ED-4DB2-BD59-A6C34878D82A}">
                    <a16:rowId xmlns:a16="http://schemas.microsoft.com/office/drawing/2014/main" val="2912972901"/>
                  </a:ext>
                </a:extLst>
              </a:tr>
            </a:tbl>
          </a:graphicData>
        </a:graphic>
      </p:graphicFrame>
    </p:spTree>
    <p:extLst>
      <p:ext uri="{BB962C8B-B14F-4D97-AF65-F5344CB8AC3E}">
        <p14:creationId xmlns:p14="http://schemas.microsoft.com/office/powerpoint/2010/main" val="22561427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BF6AB-DBA6-9286-78C0-33E8B999097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8490FD0-1345-B413-68B7-5E7CDAD4EA09}"/>
              </a:ext>
            </a:extLst>
          </p:cNvPr>
          <p:cNvSpPr>
            <a:spLocks noGrp="1"/>
          </p:cNvSpPr>
          <p:nvPr>
            <p:ph type="title"/>
          </p:nvPr>
        </p:nvSpPr>
        <p:spPr/>
        <p:txBody>
          <a:bodyPr/>
          <a:lstStyle/>
          <a:p>
            <a:r>
              <a:rPr lang="fr-CH">
                <a:latin typeface="Century Gothic"/>
                <a:ea typeface="Open Sans"/>
                <a:cs typeface="Open Sans"/>
              </a:rPr>
              <a:t>5. </a:t>
            </a:r>
            <a:r>
              <a:rPr lang="fr-CH" err="1">
                <a:latin typeface="Century Gothic"/>
                <a:ea typeface="Open Sans"/>
                <a:cs typeface="Open Sans"/>
              </a:rPr>
              <a:t>Features</a:t>
            </a:r>
            <a:r>
              <a:rPr lang="fr-CH">
                <a:latin typeface="Century Gothic"/>
                <a:ea typeface="Open Sans"/>
                <a:cs typeface="Open Sans"/>
              </a:rPr>
              <a:t> extraction</a:t>
            </a:r>
            <a:endParaRPr lang="fr-CH"/>
          </a:p>
        </p:txBody>
      </p:sp>
      <p:sp>
        <p:nvSpPr>
          <p:cNvPr id="5" name="Footer Placeholder 4">
            <a:extLst>
              <a:ext uri="{FF2B5EF4-FFF2-40B4-BE49-F238E27FC236}">
                <a16:creationId xmlns:a16="http://schemas.microsoft.com/office/drawing/2014/main" id="{AB791C0E-F599-3F84-5A01-640FA852ABDC}"/>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Espace réservé du numéro de diapositive 3">
            <a:extLst>
              <a:ext uri="{FF2B5EF4-FFF2-40B4-BE49-F238E27FC236}">
                <a16:creationId xmlns:a16="http://schemas.microsoft.com/office/drawing/2014/main" id="{E49FB23C-62F6-9FC9-8924-A868ADE5674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lang="fr-FR"/>
          </a:p>
        </p:txBody>
      </p:sp>
    </p:spTree>
    <p:extLst>
      <p:ext uri="{BB962C8B-B14F-4D97-AF65-F5344CB8AC3E}">
        <p14:creationId xmlns:p14="http://schemas.microsoft.com/office/powerpoint/2010/main" val="1401301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11E92-0CC6-1044-72FF-A30E96FC117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3B936FF-0C43-9205-C1EE-1493F9E4D4C8}"/>
              </a:ext>
            </a:extLst>
          </p:cNvPr>
          <p:cNvSpPr>
            <a:spLocks noGrp="1"/>
          </p:cNvSpPr>
          <p:nvPr>
            <p:ph type="title"/>
          </p:nvPr>
        </p:nvSpPr>
        <p:spPr/>
        <p:txBody>
          <a:bodyPr/>
          <a:lstStyle/>
          <a:p>
            <a:r>
              <a:rPr lang="fr-CH" err="1">
                <a:latin typeface="Century Gothic"/>
                <a:ea typeface="Open Sans"/>
                <a:cs typeface="Open Sans"/>
              </a:rPr>
              <a:t>What</a:t>
            </a:r>
            <a:r>
              <a:rPr lang="fr-CH">
                <a:latin typeface="Century Gothic"/>
                <a:ea typeface="Open Sans"/>
                <a:cs typeface="Open Sans"/>
              </a:rPr>
              <a:t> </a:t>
            </a:r>
            <a:r>
              <a:rPr lang="fr-CH" err="1">
                <a:latin typeface="Century Gothic"/>
                <a:ea typeface="Open Sans"/>
                <a:cs typeface="Open Sans"/>
              </a:rPr>
              <a:t>does</a:t>
            </a:r>
            <a:r>
              <a:rPr lang="fr-CH">
                <a:latin typeface="Century Gothic"/>
                <a:ea typeface="Open Sans"/>
                <a:cs typeface="Open Sans"/>
              </a:rPr>
              <a:t> </a:t>
            </a:r>
            <a:r>
              <a:rPr lang="fr-CH" err="1">
                <a:latin typeface="Century Gothic"/>
                <a:ea typeface="Open Sans"/>
                <a:cs typeface="Open Sans"/>
              </a:rPr>
              <a:t>it</a:t>
            </a:r>
            <a:r>
              <a:rPr lang="fr-CH">
                <a:latin typeface="Century Gothic"/>
                <a:ea typeface="Open Sans"/>
                <a:cs typeface="Open Sans"/>
              </a:rPr>
              <a:t> </a:t>
            </a:r>
            <a:r>
              <a:rPr lang="fr-CH" err="1">
                <a:latin typeface="Century Gothic"/>
                <a:ea typeface="Open Sans"/>
                <a:cs typeface="Open Sans"/>
              </a:rPr>
              <a:t>mean</a:t>
            </a:r>
            <a:endParaRPr lang="fr-FR"/>
          </a:p>
        </p:txBody>
      </p:sp>
      <p:sp>
        <p:nvSpPr>
          <p:cNvPr id="5" name="Footer Placeholder 4">
            <a:extLst>
              <a:ext uri="{FF2B5EF4-FFF2-40B4-BE49-F238E27FC236}">
                <a16:creationId xmlns:a16="http://schemas.microsoft.com/office/drawing/2014/main" id="{39E04DB7-EA36-E67E-6CBF-9D4818279E71}"/>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E07999D0-ACB5-83F0-8396-1C249D12786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lang="fr-FR"/>
          </a:p>
        </p:txBody>
      </p:sp>
      <p:grpSp>
        <p:nvGrpSpPr>
          <p:cNvPr id="2" name="Group 1">
            <a:extLst>
              <a:ext uri="{FF2B5EF4-FFF2-40B4-BE49-F238E27FC236}">
                <a16:creationId xmlns:a16="http://schemas.microsoft.com/office/drawing/2014/main" id="{AFD249D4-A712-9C31-3B1C-6B50A4ED17BC}"/>
              </a:ext>
            </a:extLst>
          </p:cNvPr>
          <p:cNvGrpSpPr/>
          <p:nvPr/>
        </p:nvGrpSpPr>
        <p:grpSpPr>
          <a:xfrm>
            <a:off x="666093" y="1196000"/>
            <a:ext cx="5825018" cy="2135594"/>
            <a:chOff x="666093" y="1196000"/>
            <a:chExt cx="5825018" cy="2135594"/>
          </a:xfrm>
        </p:grpSpPr>
        <p:sp>
          <p:nvSpPr>
            <p:cNvPr id="8" name="Rectangle à coins arrondis 6">
              <a:extLst>
                <a:ext uri="{FF2B5EF4-FFF2-40B4-BE49-F238E27FC236}">
                  <a16:creationId xmlns:a16="http://schemas.microsoft.com/office/drawing/2014/main" id="{36E6416D-6844-B9AA-CFEA-1F454F65C4B5}"/>
                </a:ext>
              </a:extLst>
            </p:cNvPr>
            <p:cNvSpPr/>
            <p:nvPr/>
          </p:nvSpPr>
          <p:spPr>
            <a:xfrm>
              <a:off x="666093" y="1196000"/>
              <a:ext cx="5825018" cy="1801843"/>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0B4F8E7F-2A00-D7B5-D129-F50CC6D489D0}"/>
                </a:ext>
              </a:extLst>
            </p:cNvPr>
            <p:cNvSpPr txBox="1"/>
            <p:nvPr/>
          </p:nvSpPr>
          <p:spPr>
            <a:xfrm>
              <a:off x="830192" y="1238713"/>
              <a:ext cx="5412564" cy="2092881"/>
            </a:xfrm>
            <a:prstGeom prst="rect">
              <a:avLst/>
            </a:prstGeom>
            <a:noFill/>
          </p:spPr>
          <p:txBody>
            <a:bodyPr wrap="square">
              <a:spAutoFit/>
            </a:bodyPr>
            <a:lstStyle/>
            <a:p>
              <a:endParaRPr sz="1400"/>
            </a:p>
            <a:p>
              <a:r>
                <a:rPr lang="en-GB" sz="1400" b="1">
                  <a:solidFill>
                    <a:srgbClr val="FF0000"/>
                  </a:solidFill>
                </a:rPr>
                <a:t>Features extraction: </a:t>
              </a:r>
              <a:r>
                <a:rPr lang="en-GB" sz="1400"/>
                <a:t>the process of identifying and extracting relevant information (features) from an image to facilitate understanding, analysis, or classification. Features are specific attributes or patterns within the image, such as edges, corners, or textures.</a:t>
              </a:r>
            </a:p>
            <a:p>
              <a:endParaRPr lang="en-GB" sz="1400"/>
            </a:p>
            <a:p>
              <a:r>
                <a:rPr lang="en-GB" sz="1400"/>
                <a:t>Example: Edge detection as feature detection (</a:t>
              </a:r>
              <a:r>
                <a:rPr lang="en-GB" sz="1400" b="1" u="sng"/>
                <a:t>Canny – popular filter</a:t>
              </a:r>
              <a:r>
                <a:rPr lang="en-GB" sz="1400"/>
                <a:t>)</a:t>
              </a:r>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9" name="Picture 8" descr="A tree in a field&#10;&#10;Description automatically generated">
            <a:extLst>
              <a:ext uri="{FF2B5EF4-FFF2-40B4-BE49-F238E27FC236}">
                <a16:creationId xmlns:a16="http://schemas.microsoft.com/office/drawing/2014/main" id="{35D45185-DAD8-2A42-C940-1ABC8476CE72}"/>
              </a:ext>
            </a:extLst>
          </p:cNvPr>
          <p:cNvPicPr>
            <a:picLocks noChangeAspect="1"/>
          </p:cNvPicPr>
          <p:nvPr/>
        </p:nvPicPr>
        <p:blipFill>
          <a:blip r:embed="rId3">
            <a:extLst>
              <a:ext uri="{28A0092B-C50C-407E-A947-70E740481C1C}">
                <a14:useLocalDpi xmlns:a14="http://schemas.microsoft.com/office/drawing/2010/main" val="0"/>
              </a:ext>
            </a:extLst>
          </a:blip>
          <a:srcRect l="11630" t="25066" r="7371" b="28162"/>
          <a:stretch/>
        </p:blipFill>
        <p:spPr>
          <a:xfrm>
            <a:off x="1006450" y="3194644"/>
            <a:ext cx="10143042" cy="3153103"/>
          </a:xfrm>
          <a:prstGeom prst="rect">
            <a:avLst/>
          </a:prstGeom>
        </p:spPr>
      </p:pic>
    </p:spTree>
    <p:extLst>
      <p:ext uri="{BB962C8B-B14F-4D97-AF65-F5344CB8AC3E}">
        <p14:creationId xmlns:p14="http://schemas.microsoft.com/office/powerpoint/2010/main" val="13566351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07740B4-9097-1900-4293-0464E0B64234}"/>
              </a:ext>
            </a:extLst>
          </p:cNvPr>
          <p:cNvSpPr>
            <a:spLocks noGrp="1"/>
          </p:cNvSpPr>
          <p:nvPr>
            <p:ph type="title"/>
          </p:nvPr>
        </p:nvSpPr>
        <p:spPr/>
        <p:txBody>
          <a:bodyPr/>
          <a:lstStyle/>
          <a:p>
            <a:r>
              <a:rPr lang="fr-CH">
                <a:latin typeface="Century Gothic"/>
                <a:ea typeface="Open Sans"/>
                <a:cs typeface="Open Sans"/>
              </a:rPr>
              <a:t>1. Introduction to images</a:t>
            </a:r>
            <a:endParaRPr lang="fr-CH"/>
          </a:p>
        </p:txBody>
      </p:sp>
      <p:sp>
        <p:nvSpPr>
          <p:cNvPr id="5" name="Footer Placeholder 4">
            <a:extLst>
              <a:ext uri="{FF2B5EF4-FFF2-40B4-BE49-F238E27FC236}">
                <a16:creationId xmlns:a16="http://schemas.microsoft.com/office/drawing/2014/main" id="{88DB3946-5220-040D-CB23-3F4D97D67B98}"/>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Espace réservé du numéro de diapositive 3">
            <a:extLst>
              <a:ext uri="{FF2B5EF4-FFF2-40B4-BE49-F238E27FC236}">
                <a16:creationId xmlns:a16="http://schemas.microsoft.com/office/drawing/2014/main" id="{11E702BA-89F3-577B-DA7B-C27403F5D2C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lang="fr-FR"/>
          </a:p>
        </p:txBody>
      </p:sp>
    </p:spTree>
    <p:extLst>
      <p:ext uri="{BB962C8B-B14F-4D97-AF65-F5344CB8AC3E}">
        <p14:creationId xmlns:p14="http://schemas.microsoft.com/office/powerpoint/2010/main" val="42111629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2C1F6-EFDA-6818-2E74-8295D242EDD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5AB060B-B1B1-5F3D-6F73-996621CBA989}"/>
              </a:ext>
            </a:extLst>
          </p:cNvPr>
          <p:cNvSpPr>
            <a:spLocks noGrp="1"/>
          </p:cNvSpPr>
          <p:nvPr>
            <p:ph type="title"/>
          </p:nvPr>
        </p:nvSpPr>
        <p:spPr/>
        <p:txBody>
          <a:bodyPr/>
          <a:lstStyle/>
          <a:p>
            <a:r>
              <a:rPr lang="fr-CH">
                <a:latin typeface="Century Gothic"/>
                <a:ea typeface="Open Sans"/>
                <a:cs typeface="Open Sans"/>
              </a:rPr>
              <a:t>Segmentation</a:t>
            </a:r>
            <a:endParaRPr lang="fr-FR"/>
          </a:p>
        </p:txBody>
      </p:sp>
      <p:sp>
        <p:nvSpPr>
          <p:cNvPr id="5" name="Footer Placeholder 4">
            <a:extLst>
              <a:ext uri="{FF2B5EF4-FFF2-40B4-BE49-F238E27FC236}">
                <a16:creationId xmlns:a16="http://schemas.microsoft.com/office/drawing/2014/main" id="{89AE8574-0BC3-63E6-8354-41356D4AFEE4}"/>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A3E7AF0B-0120-FD03-B12D-43EA7B65007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lang="fr-FR"/>
          </a:p>
        </p:txBody>
      </p:sp>
      <p:grpSp>
        <p:nvGrpSpPr>
          <p:cNvPr id="2" name="Group 1">
            <a:extLst>
              <a:ext uri="{FF2B5EF4-FFF2-40B4-BE49-F238E27FC236}">
                <a16:creationId xmlns:a16="http://schemas.microsoft.com/office/drawing/2014/main" id="{C4D58B4A-8694-CC91-E816-39567C5E1BF1}"/>
              </a:ext>
            </a:extLst>
          </p:cNvPr>
          <p:cNvGrpSpPr/>
          <p:nvPr/>
        </p:nvGrpSpPr>
        <p:grpSpPr>
          <a:xfrm>
            <a:off x="1188261" y="1475799"/>
            <a:ext cx="2289983" cy="702249"/>
            <a:chOff x="666093" y="1195998"/>
            <a:chExt cx="6457993" cy="1411735"/>
          </a:xfrm>
        </p:grpSpPr>
        <p:sp>
          <p:nvSpPr>
            <p:cNvPr id="8" name="Rectangle à coins arrondis 6">
              <a:extLst>
                <a:ext uri="{FF2B5EF4-FFF2-40B4-BE49-F238E27FC236}">
                  <a16:creationId xmlns:a16="http://schemas.microsoft.com/office/drawing/2014/main" id="{67D508BF-7FEA-E442-9C85-BB630D230999}"/>
                </a:ext>
              </a:extLst>
            </p:cNvPr>
            <p:cNvSpPr/>
            <p:nvPr/>
          </p:nvSpPr>
          <p:spPr>
            <a:xfrm>
              <a:off x="666093" y="1196000"/>
              <a:ext cx="5825018" cy="1411733"/>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06F80FDA-DC11-9854-6A80-673A943A8E47}"/>
                </a:ext>
              </a:extLst>
            </p:cNvPr>
            <p:cNvSpPr txBox="1"/>
            <p:nvPr/>
          </p:nvSpPr>
          <p:spPr>
            <a:xfrm>
              <a:off x="1711523" y="1195998"/>
              <a:ext cx="5412563" cy="1231105"/>
            </a:xfrm>
            <a:prstGeom prst="rect">
              <a:avLst/>
            </a:prstGeom>
            <a:noFill/>
          </p:spPr>
          <p:txBody>
            <a:bodyPr wrap="square">
              <a:spAutoFit/>
            </a:bodyPr>
            <a:lstStyle/>
            <a:p>
              <a:endParaRPr sz="1400"/>
            </a:p>
            <a:p>
              <a:r>
                <a:rPr lang="en-GB" sz="1400" b="1">
                  <a:solidFill>
                    <a:srgbClr val="FF0000"/>
                  </a:solidFill>
                </a:rPr>
                <a:t>Jaime’s tutorial</a:t>
              </a:r>
              <a:endParaRPr lang="en-GB" sz="1400"/>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9" name="Picture 6">
            <a:extLst>
              <a:ext uri="{FF2B5EF4-FFF2-40B4-BE49-F238E27FC236}">
                <a16:creationId xmlns:a16="http://schemas.microsoft.com/office/drawing/2014/main" id="{760D7B99-FC54-091D-1734-76B232F68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20" y="2427084"/>
            <a:ext cx="2565824" cy="344128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0AB9D239-1243-C3DA-A017-25F241A50769}"/>
              </a:ext>
            </a:extLst>
          </p:cNvPr>
          <p:cNvSpPr/>
          <p:nvPr/>
        </p:nvSpPr>
        <p:spPr>
          <a:xfrm>
            <a:off x="4398380" y="3502435"/>
            <a:ext cx="2847372" cy="983848"/>
          </a:xfrm>
          <a:prstGeom prst="rightArrow">
            <a:avLst/>
          </a:prstGeom>
        </p:spPr>
        <p:style>
          <a:lnRef idx="1">
            <a:schemeClr val="accent3"/>
          </a:lnRef>
          <a:fillRef idx="2">
            <a:schemeClr val="accent3"/>
          </a:fillRef>
          <a:effectRef idx="1">
            <a:schemeClr val="accent3"/>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sz="2000" b="1" err="1">
              <a:solidFill>
                <a:srgbClr val="7030A0"/>
              </a:solidFill>
              <a:latin typeface="Consolas" pitchFamily="49" charset="0"/>
            </a:endParaRPr>
          </a:p>
        </p:txBody>
      </p:sp>
      <p:pic>
        <p:nvPicPr>
          <p:cNvPr id="11" name="Picture 10" descr="A person with glasses and a mustache&#10;&#10;Description automatically generated">
            <a:extLst>
              <a:ext uri="{FF2B5EF4-FFF2-40B4-BE49-F238E27FC236}">
                <a16:creationId xmlns:a16="http://schemas.microsoft.com/office/drawing/2014/main" id="{1C6CA9F1-BB7B-7440-245E-F54E72F88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888" y="2439364"/>
            <a:ext cx="2544598" cy="3429000"/>
          </a:xfrm>
          <a:prstGeom prst="rect">
            <a:avLst/>
          </a:prstGeom>
        </p:spPr>
      </p:pic>
    </p:spTree>
    <p:extLst>
      <p:ext uri="{BB962C8B-B14F-4D97-AF65-F5344CB8AC3E}">
        <p14:creationId xmlns:p14="http://schemas.microsoft.com/office/powerpoint/2010/main" val="3263425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72FB4-2B9F-2A71-5CDC-F23C0EFCD7A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9E9C7C1-1654-B362-B324-3AC570B50506}"/>
              </a:ext>
            </a:extLst>
          </p:cNvPr>
          <p:cNvSpPr>
            <a:spLocks noGrp="1"/>
          </p:cNvSpPr>
          <p:nvPr>
            <p:ph type="title"/>
          </p:nvPr>
        </p:nvSpPr>
        <p:spPr/>
        <p:txBody>
          <a:bodyPr/>
          <a:lstStyle/>
          <a:p>
            <a:r>
              <a:rPr lang="fr-CH">
                <a:latin typeface="Century Gothic"/>
                <a:ea typeface="Open Sans"/>
                <a:cs typeface="Open Sans"/>
              </a:rPr>
              <a:t>Gabor </a:t>
            </a:r>
            <a:r>
              <a:rPr lang="fr-CH" err="1">
                <a:latin typeface="Century Gothic"/>
                <a:ea typeface="Open Sans"/>
                <a:cs typeface="Open Sans"/>
              </a:rPr>
              <a:t>filters</a:t>
            </a:r>
            <a:r>
              <a:rPr lang="fr-CH">
                <a:latin typeface="Century Gothic"/>
                <a:ea typeface="Open Sans"/>
                <a:cs typeface="Open Sans"/>
              </a:rPr>
              <a:t>: </a:t>
            </a:r>
            <a:r>
              <a:rPr lang="fr-CH" err="1">
                <a:latin typeface="Century Gothic"/>
                <a:ea typeface="Open Sans"/>
                <a:cs typeface="Open Sans"/>
              </a:rPr>
              <a:t>extracting</a:t>
            </a:r>
            <a:r>
              <a:rPr lang="fr-CH">
                <a:latin typeface="Century Gothic"/>
                <a:ea typeface="Open Sans"/>
                <a:cs typeface="Open Sans"/>
              </a:rPr>
              <a:t> orientation</a:t>
            </a:r>
            <a:endParaRPr lang="fr-FR"/>
          </a:p>
        </p:txBody>
      </p:sp>
      <p:sp>
        <p:nvSpPr>
          <p:cNvPr id="5" name="Footer Placeholder 4">
            <a:extLst>
              <a:ext uri="{FF2B5EF4-FFF2-40B4-BE49-F238E27FC236}">
                <a16:creationId xmlns:a16="http://schemas.microsoft.com/office/drawing/2014/main" id="{0A466C06-70EB-171A-AA2D-0C7D5BEB83BF}"/>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13051801-1A10-ADB2-F6D7-F4870C29C63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lang="fr-FR"/>
          </a:p>
        </p:txBody>
      </p:sp>
      <p:sp>
        <p:nvSpPr>
          <p:cNvPr id="9" name="TextBox 8">
            <a:extLst>
              <a:ext uri="{FF2B5EF4-FFF2-40B4-BE49-F238E27FC236}">
                <a16:creationId xmlns:a16="http://schemas.microsoft.com/office/drawing/2014/main" id="{EE7C78B6-0560-2B67-6BD4-191541AD246A}"/>
              </a:ext>
            </a:extLst>
          </p:cNvPr>
          <p:cNvSpPr txBox="1"/>
          <p:nvPr/>
        </p:nvSpPr>
        <p:spPr>
          <a:xfrm>
            <a:off x="277060" y="975922"/>
            <a:ext cx="11673937" cy="307777"/>
          </a:xfrm>
          <a:prstGeom prst="rect">
            <a:avLst/>
          </a:prstGeom>
          <a:noFill/>
        </p:spPr>
        <p:txBody>
          <a:bodyPr wrap="square" rtlCol="0">
            <a:spAutoFit/>
          </a:bodyPr>
          <a:lstStyle/>
          <a:p>
            <a:r>
              <a:rPr lang="en-US" sz="1400">
                <a:solidFill>
                  <a:schemeClr val="accent6"/>
                </a:solidFill>
              </a:rPr>
              <a:t>Gabor filter code: </a:t>
            </a:r>
            <a:r>
              <a:rPr lang="en-US" sz="1400">
                <a:solidFill>
                  <a:schemeClr val="accent6"/>
                </a:solidFill>
                <a:hlinkClick r:id="rId3"/>
              </a:rPr>
              <a:t>link</a:t>
            </a:r>
            <a:endParaRPr lang="en-US" sz="1400">
              <a:solidFill>
                <a:schemeClr val="accent6"/>
              </a:solidFill>
            </a:endParaRPr>
          </a:p>
        </p:txBody>
      </p:sp>
      <p:pic>
        <p:nvPicPr>
          <p:cNvPr id="12" name="Picture 11" descr="A screenshot of a graph&#10;&#10;Description automatically generated">
            <a:extLst>
              <a:ext uri="{FF2B5EF4-FFF2-40B4-BE49-F238E27FC236}">
                <a16:creationId xmlns:a16="http://schemas.microsoft.com/office/drawing/2014/main" id="{8E748323-692B-44A8-3497-4CB0BC3B3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531" y="1983281"/>
            <a:ext cx="5235425" cy="3599355"/>
          </a:xfrm>
          <a:prstGeom prst="rect">
            <a:avLst/>
          </a:prstGeom>
        </p:spPr>
      </p:pic>
      <p:sp>
        <p:nvSpPr>
          <p:cNvPr id="13" name="Rectangle 12">
            <a:extLst>
              <a:ext uri="{FF2B5EF4-FFF2-40B4-BE49-F238E27FC236}">
                <a16:creationId xmlns:a16="http://schemas.microsoft.com/office/drawing/2014/main" id="{483DAA1E-DA06-E11A-4C8B-A33E40FCD37C}"/>
              </a:ext>
            </a:extLst>
          </p:cNvPr>
          <p:cNvSpPr/>
          <p:nvPr/>
        </p:nvSpPr>
        <p:spPr>
          <a:xfrm>
            <a:off x="1008993" y="4351283"/>
            <a:ext cx="693683" cy="304800"/>
          </a:xfrm>
          <a:prstGeom prst="rect">
            <a:avLst/>
          </a:prstGeom>
          <a:solidFill>
            <a:schemeClr val="bg1"/>
          </a:solidFill>
          <a:ln>
            <a:solidFill>
              <a:schemeClr val="bg1"/>
            </a:solidFill>
          </a:ln>
          <a:effectLst/>
        </p:spPr>
        <p:style>
          <a:lnRef idx="1">
            <a:schemeClr val="accent3"/>
          </a:lnRef>
          <a:fillRef idx="2">
            <a:schemeClr val="accent3"/>
          </a:fillRef>
          <a:effectRef idx="1">
            <a:schemeClr val="accent3"/>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sz="2000" b="1" err="1">
              <a:solidFill>
                <a:srgbClr val="7030A0"/>
              </a:solidFill>
              <a:latin typeface="Consolas" pitchFamily="49" charset="0"/>
            </a:endParaRPr>
          </a:p>
        </p:txBody>
      </p:sp>
      <p:pic>
        <p:nvPicPr>
          <p:cNvPr id="17" name="Picture 16" descr="A tree in a field&#10;&#10;Description automatically generated">
            <a:extLst>
              <a:ext uri="{FF2B5EF4-FFF2-40B4-BE49-F238E27FC236}">
                <a16:creationId xmlns:a16="http://schemas.microsoft.com/office/drawing/2014/main" id="{C8986396-A36C-BE7D-BEC5-A0354FA4F20A}"/>
              </a:ext>
            </a:extLst>
          </p:cNvPr>
          <p:cNvPicPr>
            <a:picLocks noChangeAspect="1"/>
          </p:cNvPicPr>
          <p:nvPr/>
        </p:nvPicPr>
        <p:blipFill>
          <a:blip r:embed="rId5">
            <a:extLst>
              <a:ext uri="{28A0092B-C50C-407E-A947-70E740481C1C}">
                <a14:useLocalDpi xmlns:a14="http://schemas.microsoft.com/office/drawing/2010/main" val="0"/>
              </a:ext>
            </a:extLst>
          </a:blip>
          <a:srcRect l="7979" t="12621" r="6694" b="11472"/>
          <a:stretch/>
        </p:blipFill>
        <p:spPr>
          <a:xfrm>
            <a:off x="6244418" y="1983281"/>
            <a:ext cx="5214213" cy="3478896"/>
          </a:xfrm>
          <a:prstGeom prst="rect">
            <a:avLst/>
          </a:prstGeom>
        </p:spPr>
      </p:pic>
    </p:spTree>
    <p:extLst>
      <p:ext uri="{BB962C8B-B14F-4D97-AF65-F5344CB8AC3E}">
        <p14:creationId xmlns:p14="http://schemas.microsoft.com/office/powerpoint/2010/main" val="35691292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03343-7624-62FC-49FB-81BE2496BDC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F9F61A7-394F-44BA-7331-0F1EAB7EC873}"/>
              </a:ext>
            </a:extLst>
          </p:cNvPr>
          <p:cNvSpPr>
            <a:spLocks noGrp="1"/>
          </p:cNvSpPr>
          <p:nvPr>
            <p:ph type="title"/>
          </p:nvPr>
        </p:nvSpPr>
        <p:spPr/>
        <p:txBody>
          <a:bodyPr/>
          <a:lstStyle/>
          <a:p>
            <a:r>
              <a:rPr lang="fr-CH">
                <a:latin typeface="Century Gothic"/>
                <a:ea typeface="Open Sans"/>
                <a:cs typeface="Open Sans"/>
              </a:rPr>
              <a:t>Gabor </a:t>
            </a:r>
            <a:r>
              <a:rPr lang="fr-CH" err="1">
                <a:latin typeface="Century Gothic"/>
                <a:ea typeface="Open Sans"/>
                <a:cs typeface="Open Sans"/>
              </a:rPr>
              <a:t>filters</a:t>
            </a:r>
            <a:r>
              <a:rPr lang="fr-CH">
                <a:latin typeface="Century Gothic"/>
                <a:ea typeface="Open Sans"/>
                <a:cs typeface="Open Sans"/>
              </a:rPr>
              <a:t>: </a:t>
            </a:r>
            <a:r>
              <a:rPr lang="fr-CH" err="1">
                <a:latin typeface="Century Gothic"/>
                <a:ea typeface="Open Sans"/>
                <a:cs typeface="Open Sans"/>
              </a:rPr>
              <a:t>extracting</a:t>
            </a:r>
            <a:r>
              <a:rPr lang="fr-CH">
                <a:latin typeface="Century Gothic"/>
                <a:ea typeface="Open Sans"/>
                <a:cs typeface="Open Sans"/>
              </a:rPr>
              <a:t> orientation</a:t>
            </a:r>
            <a:endParaRPr lang="fr-FR"/>
          </a:p>
        </p:txBody>
      </p:sp>
      <p:sp>
        <p:nvSpPr>
          <p:cNvPr id="5" name="Footer Placeholder 4">
            <a:extLst>
              <a:ext uri="{FF2B5EF4-FFF2-40B4-BE49-F238E27FC236}">
                <a16:creationId xmlns:a16="http://schemas.microsoft.com/office/drawing/2014/main" id="{E5881E1F-F3B8-AE4C-B7CD-FE5B92BEB620}"/>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7309B150-4772-8F8A-A97D-981DD06FBEC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lang="fr-FR"/>
          </a:p>
        </p:txBody>
      </p:sp>
      <p:sp>
        <p:nvSpPr>
          <p:cNvPr id="9" name="TextBox 8">
            <a:extLst>
              <a:ext uri="{FF2B5EF4-FFF2-40B4-BE49-F238E27FC236}">
                <a16:creationId xmlns:a16="http://schemas.microsoft.com/office/drawing/2014/main" id="{66038B2D-7892-0A24-AE39-58C2E153FA1D}"/>
              </a:ext>
            </a:extLst>
          </p:cNvPr>
          <p:cNvSpPr txBox="1"/>
          <p:nvPr/>
        </p:nvSpPr>
        <p:spPr>
          <a:xfrm>
            <a:off x="277060" y="975922"/>
            <a:ext cx="11673937" cy="307777"/>
          </a:xfrm>
          <a:prstGeom prst="rect">
            <a:avLst/>
          </a:prstGeom>
          <a:noFill/>
        </p:spPr>
        <p:txBody>
          <a:bodyPr wrap="square" rtlCol="0">
            <a:spAutoFit/>
          </a:bodyPr>
          <a:lstStyle/>
          <a:p>
            <a:r>
              <a:rPr lang="en-US" sz="1400">
                <a:solidFill>
                  <a:schemeClr val="accent6"/>
                </a:solidFill>
              </a:rPr>
              <a:t>Gabor filter code: </a:t>
            </a:r>
            <a:r>
              <a:rPr lang="en-US" sz="1400">
                <a:solidFill>
                  <a:schemeClr val="accent6"/>
                </a:solidFill>
                <a:hlinkClick r:id="rId3"/>
              </a:rPr>
              <a:t>link</a:t>
            </a:r>
            <a:endParaRPr lang="en-US" sz="1400">
              <a:solidFill>
                <a:schemeClr val="accent6"/>
              </a:solidFill>
            </a:endParaRPr>
          </a:p>
        </p:txBody>
      </p:sp>
      <p:pic>
        <p:nvPicPr>
          <p:cNvPr id="12" name="Picture 11" descr="A screenshot of a graph&#10;&#10;Description automatically generated">
            <a:extLst>
              <a:ext uri="{FF2B5EF4-FFF2-40B4-BE49-F238E27FC236}">
                <a16:creationId xmlns:a16="http://schemas.microsoft.com/office/drawing/2014/main" id="{7530B20A-EE64-FDA1-D7EA-6AAD700B54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531" y="1983281"/>
            <a:ext cx="5235425" cy="3599355"/>
          </a:xfrm>
          <a:prstGeom prst="rect">
            <a:avLst/>
          </a:prstGeom>
        </p:spPr>
      </p:pic>
      <p:sp>
        <p:nvSpPr>
          <p:cNvPr id="13" name="Rectangle 12">
            <a:extLst>
              <a:ext uri="{FF2B5EF4-FFF2-40B4-BE49-F238E27FC236}">
                <a16:creationId xmlns:a16="http://schemas.microsoft.com/office/drawing/2014/main" id="{DEC58715-79DA-F666-1A55-E3515FB5428C}"/>
              </a:ext>
            </a:extLst>
          </p:cNvPr>
          <p:cNvSpPr/>
          <p:nvPr/>
        </p:nvSpPr>
        <p:spPr>
          <a:xfrm>
            <a:off x="1008993" y="4351283"/>
            <a:ext cx="693683" cy="304800"/>
          </a:xfrm>
          <a:prstGeom prst="rect">
            <a:avLst/>
          </a:prstGeom>
          <a:solidFill>
            <a:schemeClr val="bg1"/>
          </a:solidFill>
          <a:ln>
            <a:solidFill>
              <a:schemeClr val="bg1"/>
            </a:solidFill>
          </a:ln>
          <a:effectLst/>
        </p:spPr>
        <p:style>
          <a:lnRef idx="1">
            <a:schemeClr val="accent3"/>
          </a:lnRef>
          <a:fillRef idx="2">
            <a:schemeClr val="accent3"/>
          </a:fillRef>
          <a:effectRef idx="1">
            <a:schemeClr val="accent3"/>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sz="2000" b="1" err="1">
              <a:solidFill>
                <a:srgbClr val="7030A0"/>
              </a:solidFill>
              <a:latin typeface="Consolas" pitchFamily="49" charset="0"/>
            </a:endParaRPr>
          </a:p>
        </p:txBody>
      </p:sp>
      <p:pic>
        <p:nvPicPr>
          <p:cNvPr id="17" name="Picture 16" descr="A tree in a field&#10;&#10;Description automatically generated">
            <a:extLst>
              <a:ext uri="{FF2B5EF4-FFF2-40B4-BE49-F238E27FC236}">
                <a16:creationId xmlns:a16="http://schemas.microsoft.com/office/drawing/2014/main" id="{3AA0C294-98BD-A6ED-7625-7AFF9053DEB5}"/>
              </a:ext>
            </a:extLst>
          </p:cNvPr>
          <p:cNvPicPr>
            <a:picLocks noChangeAspect="1"/>
          </p:cNvPicPr>
          <p:nvPr/>
        </p:nvPicPr>
        <p:blipFill>
          <a:blip r:embed="rId5">
            <a:extLst>
              <a:ext uri="{28A0092B-C50C-407E-A947-70E740481C1C}">
                <a14:useLocalDpi xmlns:a14="http://schemas.microsoft.com/office/drawing/2010/main" val="0"/>
              </a:ext>
            </a:extLst>
          </a:blip>
          <a:srcRect l="7979" t="12621" r="6694" b="11472"/>
          <a:stretch/>
        </p:blipFill>
        <p:spPr>
          <a:xfrm>
            <a:off x="6244418" y="1983281"/>
            <a:ext cx="5214213" cy="3478896"/>
          </a:xfrm>
          <a:prstGeom prst="rect">
            <a:avLst/>
          </a:prstGeom>
        </p:spPr>
      </p:pic>
      <p:pic>
        <p:nvPicPr>
          <p:cNvPr id="6" name="Picture 5" descr="A close-up of a tree&#10;&#10;Description automatically generated">
            <a:extLst>
              <a:ext uri="{FF2B5EF4-FFF2-40B4-BE49-F238E27FC236}">
                <a16:creationId xmlns:a16="http://schemas.microsoft.com/office/drawing/2014/main" id="{49265E67-655C-9E90-71C6-800610EB47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3986" y="1395823"/>
            <a:ext cx="5995076" cy="4496307"/>
          </a:xfrm>
          <a:prstGeom prst="rect">
            <a:avLst/>
          </a:prstGeom>
        </p:spPr>
      </p:pic>
    </p:spTree>
    <p:extLst>
      <p:ext uri="{BB962C8B-B14F-4D97-AF65-F5344CB8AC3E}">
        <p14:creationId xmlns:p14="http://schemas.microsoft.com/office/powerpoint/2010/main" val="16755121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AFA1C-4114-13A6-61A7-AD9D185F2BE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260A21E-BF5A-77FB-5F54-5016EC923D58}"/>
              </a:ext>
            </a:extLst>
          </p:cNvPr>
          <p:cNvSpPr>
            <a:spLocks noGrp="1"/>
          </p:cNvSpPr>
          <p:nvPr>
            <p:ph type="title"/>
          </p:nvPr>
        </p:nvSpPr>
        <p:spPr/>
        <p:txBody>
          <a:bodyPr/>
          <a:lstStyle/>
          <a:p>
            <a:r>
              <a:rPr lang="fr-CH">
                <a:latin typeface="Century Gothic"/>
                <a:ea typeface="Open Sans"/>
                <a:cs typeface="Open Sans"/>
              </a:rPr>
              <a:t>An image </a:t>
            </a:r>
            <a:r>
              <a:rPr lang="fr-CH" err="1">
                <a:latin typeface="Century Gothic"/>
                <a:ea typeface="Open Sans"/>
                <a:cs typeface="Open Sans"/>
              </a:rPr>
              <a:t>is</a:t>
            </a:r>
            <a:r>
              <a:rPr lang="fr-CH">
                <a:latin typeface="Century Gothic"/>
                <a:ea typeface="Open Sans"/>
                <a:cs typeface="Open Sans"/>
              </a:rPr>
              <a:t> a 2D signal</a:t>
            </a:r>
            <a:endParaRPr lang="fr-FR"/>
          </a:p>
        </p:txBody>
      </p:sp>
      <p:sp>
        <p:nvSpPr>
          <p:cNvPr id="5" name="Footer Placeholder 4">
            <a:extLst>
              <a:ext uri="{FF2B5EF4-FFF2-40B4-BE49-F238E27FC236}">
                <a16:creationId xmlns:a16="http://schemas.microsoft.com/office/drawing/2014/main" id="{AE561B35-3EDB-3EDE-A1C6-F88CC48E58D6}"/>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E063BF87-187D-A41F-DE07-5C8274BCE4C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lang="fr-FR"/>
          </a:p>
        </p:txBody>
      </p:sp>
      <p:sp>
        <p:nvSpPr>
          <p:cNvPr id="11" name="Rectangle à coins arrondis 6">
            <a:extLst>
              <a:ext uri="{FF2B5EF4-FFF2-40B4-BE49-F238E27FC236}">
                <a16:creationId xmlns:a16="http://schemas.microsoft.com/office/drawing/2014/main" id="{C4D31D8A-47A4-2FCC-C6D2-A90767F61163}"/>
              </a:ext>
            </a:extLst>
          </p:cNvPr>
          <p:cNvSpPr/>
          <p:nvPr/>
        </p:nvSpPr>
        <p:spPr>
          <a:xfrm>
            <a:off x="1812440" y="2424275"/>
            <a:ext cx="8567119" cy="1845636"/>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r>
              <a:rPr lang="it-IT" sz="2000" b="1">
                <a:solidFill>
                  <a:srgbClr val="FF0000"/>
                </a:solidFill>
                <a:latin typeface="Open Sans" pitchFamily="2" charset="0"/>
                <a:ea typeface="Open Sans" pitchFamily="2" charset="0"/>
                <a:cs typeface="Open Sans" pitchFamily="2" charset="0"/>
              </a:rPr>
              <a:t>An image </a:t>
            </a:r>
            <a:r>
              <a:rPr lang="it-IT" sz="2000" err="1">
                <a:solidFill>
                  <a:schemeClr val="tx1"/>
                </a:solidFill>
                <a:latin typeface="Open Sans" pitchFamily="2" charset="0"/>
                <a:ea typeface="Open Sans" pitchFamily="2" charset="0"/>
                <a:cs typeface="Open Sans" pitchFamily="2" charset="0"/>
              </a:rPr>
              <a:t>is</a:t>
            </a:r>
            <a:r>
              <a:rPr lang="it-IT" sz="2000">
                <a:solidFill>
                  <a:schemeClr val="tx1"/>
                </a:solidFill>
                <a:latin typeface="Open Sans" pitchFamily="2" charset="0"/>
                <a:ea typeface="Open Sans" pitchFamily="2" charset="0"/>
                <a:cs typeface="Open Sans" pitchFamily="2" charset="0"/>
              </a:rPr>
              <a:t> a 2D </a:t>
            </a:r>
            <a:r>
              <a:rPr lang="it-IT" sz="2000" err="1">
                <a:solidFill>
                  <a:schemeClr val="tx1"/>
                </a:solidFill>
                <a:latin typeface="Open Sans" pitchFamily="2" charset="0"/>
                <a:ea typeface="Open Sans" pitchFamily="2" charset="0"/>
                <a:cs typeface="Open Sans" pitchFamily="2" charset="0"/>
              </a:rPr>
              <a:t>grid</a:t>
            </a:r>
            <a:r>
              <a:rPr lang="it-IT" sz="2000">
                <a:solidFill>
                  <a:schemeClr val="tx1"/>
                </a:solidFill>
                <a:latin typeface="Open Sans" pitchFamily="2" charset="0"/>
                <a:ea typeface="Open Sans" pitchFamily="2" charset="0"/>
                <a:cs typeface="Open Sans" pitchFamily="2" charset="0"/>
              </a:rPr>
              <a:t> of pixel </a:t>
            </a:r>
            <a:r>
              <a:rPr lang="it-IT" sz="2000" err="1">
                <a:solidFill>
                  <a:schemeClr val="tx1"/>
                </a:solidFill>
                <a:latin typeface="Open Sans" pitchFamily="2" charset="0"/>
                <a:ea typeface="Open Sans" pitchFamily="2" charset="0"/>
                <a:cs typeface="Open Sans" pitchFamily="2" charset="0"/>
              </a:rPr>
              <a:t>values</a:t>
            </a:r>
            <a:r>
              <a:rPr lang="it-IT" sz="2000">
                <a:solidFill>
                  <a:schemeClr val="tx1"/>
                </a:solidFill>
                <a:latin typeface="Open Sans" pitchFamily="2" charset="0"/>
                <a:ea typeface="Open Sans" pitchFamily="2" charset="0"/>
                <a:cs typeface="Open Sans" pitchFamily="2" charset="0"/>
              </a:rPr>
              <a:t>, </a:t>
            </a:r>
            <a:r>
              <a:rPr lang="it-IT" sz="2000" err="1">
                <a:solidFill>
                  <a:schemeClr val="tx1"/>
                </a:solidFill>
                <a:latin typeface="Open Sans" pitchFamily="2" charset="0"/>
                <a:ea typeface="Open Sans" pitchFamily="2" charset="0"/>
                <a:cs typeface="Open Sans" pitchFamily="2" charset="0"/>
              </a:rPr>
              <a:t>each</a:t>
            </a:r>
            <a:r>
              <a:rPr lang="it-IT" sz="2000">
                <a:solidFill>
                  <a:schemeClr val="tx1"/>
                </a:solidFill>
                <a:latin typeface="Open Sans" pitchFamily="2" charset="0"/>
                <a:ea typeface="Open Sans" pitchFamily="2" charset="0"/>
                <a:cs typeface="Open Sans" pitchFamily="2" charset="0"/>
              </a:rPr>
              <a:t> </a:t>
            </a:r>
            <a:r>
              <a:rPr lang="it-IT" sz="2000" err="1">
                <a:solidFill>
                  <a:schemeClr val="tx1"/>
                </a:solidFill>
                <a:latin typeface="Open Sans" pitchFamily="2" charset="0"/>
                <a:ea typeface="Open Sans" pitchFamily="2" charset="0"/>
                <a:cs typeface="Open Sans" pitchFamily="2" charset="0"/>
              </a:rPr>
              <a:t>representing</a:t>
            </a:r>
            <a:r>
              <a:rPr lang="it-IT" sz="2000">
                <a:solidFill>
                  <a:schemeClr val="tx1"/>
                </a:solidFill>
                <a:latin typeface="Open Sans" pitchFamily="2" charset="0"/>
                <a:ea typeface="Open Sans" pitchFamily="2" charset="0"/>
                <a:cs typeface="Open Sans" pitchFamily="2" charset="0"/>
              </a:rPr>
              <a:t> light </a:t>
            </a:r>
            <a:r>
              <a:rPr lang="it-IT" sz="2000" err="1">
                <a:solidFill>
                  <a:schemeClr val="tx1"/>
                </a:solidFill>
                <a:latin typeface="Open Sans" pitchFamily="2" charset="0"/>
                <a:ea typeface="Open Sans" pitchFamily="2" charset="0"/>
                <a:cs typeface="Open Sans" pitchFamily="2" charset="0"/>
              </a:rPr>
              <a:t>intensity</a:t>
            </a:r>
            <a:r>
              <a:rPr lang="it-IT" sz="2000">
                <a:solidFill>
                  <a:schemeClr val="tx1"/>
                </a:solidFill>
                <a:latin typeface="Open Sans" pitchFamily="2" charset="0"/>
                <a:ea typeface="Open Sans" pitchFamily="2" charset="0"/>
                <a:cs typeface="Open Sans" pitchFamily="2" charset="0"/>
              </a:rPr>
              <a:t>. </a:t>
            </a:r>
            <a:r>
              <a:rPr lang="it-IT" sz="2000" err="1">
                <a:solidFill>
                  <a:schemeClr val="tx1"/>
                </a:solidFill>
                <a:latin typeface="Open Sans" pitchFamily="2" charset="0"/>
                <a:ea typeface="Open Sans" pitchFamily="2" charset="0"/>
                <a:cs typeface="Open Sans" pitchFamily="2" charset="0"/>
              </a:rPr>
              <a:t>Greyscale</a:t>
            </a:r>
            <a:r>
              <a:rPr lang="it-IT" sz="2000">
                <a:solidFill>
                  <a:schemeClr val="tx1"/>
                </a:solidFill>
                <a:latin typeface="Open Sans" pitchFamily="2" charset="0"/>
                <a:ea typeface="Open Sans" pitchFamily="2" charset="0"/>
                <a:cs typeface="Open Sans" pitchFamily="2" charset="0"/>
              </a:rPr>
              <a:t> images are single-</a:t>
            </a:r>
            <a:r>
              <a:rPr lang="it-IT" sz="2000" err="1">
                <a:solidFill>
                  <a:schemeClr val="tx1"/>
                </a:solidFill>
                <a:latin typeface="Open Sans" pitchFamily="2" charset="0"/>
                <a:ea typeface="Open Sans" pitchFamily="2" charset="0"/>
                <a:cs typeface="Open Sans" pitchFamily="2" charset="0"/>
              </a:rPr>
              <a:t>channel</a:t>
            </a:r>
            <a:r>
              <a:rPr lang="it-IT" sz="2000">
                <a:solidFill>
                  <a:schemeClr val="tx1"/>
                </a:solidFill>
                <a:latin typeface="Open Sans" pitchFamily="2" charset="0"/>
                <a:ea typeface="Open Sans" pitchFamily="2" charset="0"/>
                <a:cs typeface="Open Sans" pitchFamily="2" charset="0"/>
              </a:rPr>
              <a:t> arrays and color images are </a:t>
            </a:r>
            <a:r>
              <a:rPr lang="it-IT" sz="2000" err="1">
                <a:solidFill>
                  <a:schemeClr val="tx1"/>
                </a:solidFill>
                <a:latin typeface="Open Sans" pitchFamily="2" charset="0"/>
                <a:ea typeface="Open Sans" pitchFamily="2" charset="0"/>
                <a:cs typeface="Open Sans" pitchFamily="2" charset="0"/>
              </a:rPr>
              <a:t>three-channel</a:t>
            </a:r>
            <a:r>
              <a:rPr lang="it-IT" sz="2000">
                <a:solidFill>
                  <a:schemeClr val="tx1"/>
                </a:solidFill>
                <a:latin typeface="Open Sans" pitchFamily="2" charset="0"/>
                <a:ea typeface="Open Sans" pitchFamily="2" charset="0"/>
                <a:cs typeface="Open Sans" pitchFamily="2" charset="0"/>
              </a:rPr>
              <a:t> (RGB) arrays.</a:t>
            </a:r>
            <a:endParaRPr lang="en-US" sz="2000">
              <a:solidFill>
                <a:schemeClr val="tx1"/>
              </a:solidFill>
            </a:endParaRPr>
          </a:p>
        </p:txBody>
      </p:sp>
      <p:sp>
        <p:nvSpPr>
          <p:cNvPr id="12" name="Rectangle à coins arrondis 7">
            <a:extLst>
              <a:ext uri="{FF2B5EF4-FFF2-40B4-BE49-F238E27FC236}">
                <a16:creationId xmlns:a16="http://schemas.microsoft.com/office/drawing/2014/main" id="{3FD27946-0893-CE9A-F441-395FEE8C1C56}"/>
              </a:ext>
            </a:extLst>
          </p:cNvPr>
          <p:cNvSpPr/>
          <p:nvPr/>
        </p:nvSpPr>
        <p:spPr>
          <a:xfrm>
            <a:off x="6825653" y="4065599"/>
            <a:ext cx="3026782" cy="408623"/>
          </a:xfrm>
          <a:prstGeom prst="roundRect">
            <a:avLst/>
          </a:prstGeom>
        </p:spPr>
        <p:style>
          <a:lnRef idx="1">
            <a:schemeClr val="accent1"/>
          </a:lnRef>
          <a:fillRef idx="3">
            <a:schemeClr val="accent1"/>
          </a:fillRef>
          <a:effectRef idx="2">
            <a:schemeClr val="accent1"/>
          </a:effectRef>
          <a:fontRef idx="minor">
            <a:schemeClr val="lt1"/>
          </a:fontRef>
        </p:style>
        <p:txBody>
          <a:bodyPr vert="horz" wrap="square" lIns="90000" rIns="90000" rtlCol="0" anchor="ctr" anchorCtr="0">
            <a:spAutoFit/>
          </a:bodyPr>
          <a:lstStyle/>
          <a:p>
            <a:pPr marL="177800">
              <a:buSzPct val="45000"/>
              <a:tabLst>
                <a:tab pos="1312863" algn="l"/>
                <a:tab pos="1968500" algn="l"/>
                <a:tab pos="2625725" algn="l"/>
                <a:tab pos="3282950" algn="l"/>
                <a:tab pos="3938588" algn="l"/>
                <a:tab pos="4595813" algn="l"/>
                <a:tab pos="5253038" algn="l"/>
                <a:tab pos="5908675" algn="l"/>
                <a:tab pos="6565900" algn="l"/>
                <a:tab pos="7223125" algn="l"/>
                <a:tab pos="7878763" algn="l"/>
              </a:tabLst>
            </a:pPr>
            <a:r>
              <a:rPr lang="fr-CH" err="1">
                <a:latin typeface="Open Sans" pitchFamily="2" charset="0"/>
                <a:ea typeface="Open Sans" pitchFamily="2" charset="0"/>
                <a:cs typeface="Open Sans" pitchFamily="2" charset="0"/>
              </a:rPr>
              <a:t>Definition</a:t>
            </a:r>
            <a:endParaRPr lang="fr-CH">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5597419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76075-7871-EB34-27F9-7F1ED71956A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B2B37F2-EDB4-E37C-DB38-D107043FA482}"/>
              </a:ext>
            </a:extLst>
          </p:cNvPr>
          <p:cNvSpPr>
            <a:spLocks noGrp="1"/>
          </p:cNvSpPr>
          <p:nvPr>
            <p:ph type="title"/>
          </p:nvPr>
        </p:nvSpPr>
        <p:spPr/>
        <p:txBody>
          <a:bodyPr/>
          <a:lstStyle/>
          <a:p>
            <a:r>
              <a:rPr lang="fr-CH">
                <a:latin typeface="Century Gothic"/>
                <a:ea typeface="Open Sans"/>
                <a:cs typeface="Open Sans"/>
              </a:rPr>
              <a:t>An image </a:t>
            </a:r>
            <a:r>
              <a:rPr lang="fr-CH" err="1">
                <a:latin typeface="Century Gothic"/>
                <a:ea typeface="Open Sans"/>
                <a:cs typeface="Open Sans"/>
              </a:rPr>
              <a:t>is</a:t>
            </a:r>
            <a:r>
              <a:rPr lang="fr-CH">
                <a:latin typeface="Century Gothic"/>
                <a:ea typeface="Open Sans"/>
                <a:cs typeface="Open Sans"/>
              </a:rPr>
              <a:t> a 2D signal: </a:t>
            </a:r>
            <a:r>
              <a:rPr lang="fr-CH" err="1">
                <a:latin typeface="Century Gothic"/>
                <a:ea typeface="Open Sans"/>
                <a:cs typeface="Open Sans"/>
              </a:rPr>
              <a:t>greyscale</a:t>
            </a:r>
            <a:endParaRPr lang="fr-FR"/>
          </a:p>
        </p:txBody>
      </p:sp>
      <p:sp>
        <p:nvSpPr>
          <p:cNvPr id="5" name="Footer Placeholder 4">
            <a:extLst>
              <a:ext uri="{FF2B5EF4-FFF2-40B4-BE49-F238E27FC236}">
                <a16:creationId xmlns:a16="http://schemas.microsoft.com/office/drawing/2014/main" id="{AE8A5AFD-838A-B314-9197-30FD7B5637AE}"/>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3F1B8E91-450B-BF87-C4FF-7A22CA7D814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lang="fr-FR"/>
          </a:p>
        </p:txBody>
      </p:sp>
      <p:pic>
        <p:nvPicPr>
          <p:cNvPr id="4" name="Picture 3" descr="A collage of a person in uniform&#10;&#10;Description automatically generated">
            <a:extLst>
              <a:ext uri="{FF2B5EF4-FFF2-40B4-BE49-F238E27FC236}">
                <a16:creationId xmlns:a16="http://schemas.microsoft.com/office/drawing/2014/main" id="{2902394E-73AB-F8C4-7EEE-591F82C01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917" y="1079590"/>
            <a:ext cx="9510165" cy="5440670"/>
          </a:xfrm>
          <a:prstGeom prst="rect">
            <a:avLst/>
          </a:prstGeom>
        </p:spPr>
      </p:pic>
    </p:spTree>
    <p:extLst>
      <p:ext uri="{BB962C8B-B14F-4D97-AF65-F5344CB8AC3E}">
        <p14:creationId xmlns:p14="http://schemas.microsoft.com/office/powerpoint/2010/main" val="7681955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7D2CC-0F7D-58BA-9354-1CE3B3781BA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EA12F13-96CE-EDEA-F227-85CEC53F6435}"/>
              </a:ext>
            </a:extLst>
          </p:cNvPr>
          <p:cNvSpPr>
            <a:spLocks noGrp="1"/>
          </p:cNvSpPr>
          <p:nvPr>
            <p:ph type="title"/>
          </p:nvPr>
        </p:nvSpPr>
        <p:spPr/>
        <p:txBody>
          <a:bodyPr/>
          <a:lstStyle/>
          <a:p>
            <a:r>
              <a:rPr lang="fr-CH">
                <a:latin typeface="Century Gothic"/>
                <a:ea typeface="Open Sans"/>
                <a:cs typeface="Open Sans"/>
              </a:rPr>
              <a:t>An image </a:t>
            </a:r>
            <a:r>
              <a:rPr lang="fr-CH" err="1">
                <a:latin typeface="Century Gothic"/>
                <a:ea typeface="Open Sans"/>
                <a:cs typeface="Open Sans"/>
              </a:rPr>
              <a:t>is</a:t>
            </a:r>
            <a:r>
              <a:rPr lang="fr-CH">
                <a:latin typeface="Century Gothic"/>
                <a:ea typeface="Open Sans"/>
                <a:cs typeface="Open Sans"/>
              </a:rPr>
              <a:t> a 2D signal: RGB image</a:t>
            </a:r>
            <a:endParaRPr lang="fr-FR"/>
          </a:p>
        </p:txBody>
      </p:sp>
      <p:sp>
        <p:nvSpPr>
          <p:cNvPr id="5" name="Footer Placeholder 4">
            <a:extLst>
              <a:ext uri="{FF2B5EF4-FFF2-40B4-BE49-F238E27FC236}">
                <a16:creationId xmlns:a16="http://schemas.microsoft.com/office/drawing/2014/main" id="{9C08564C-0A5A-E391-09C7-58CE1A437EFB}"/>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3C0AD424-52A3-91D8-6768-C3D990C8C0B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lang="fr-FR"/>
          </a:p>
        </p:txBody>
      </p:sp>
      <p:pic>
        <p:nvPicPr>
          <p:cNvPr id="6" name="Picture 5" descr="A black and red squares with green and red text&#10;&#10;Description automatically generated">
            <a:extLst>
              <a:ext uri="{FF2B5EF4-FFF2-40B4-BE49-F238E27FC236}">
                <a16:creationId xmlns:a16="http://schemas.microsoft.com/office/drawing/2014/main" id="{16E4C109-F788-57AF-F653-3B6ABC7185DC}"/>
              </a:ext>
            </a:extLst>
          </p:cNvPr>
          <p:cNvPicPr>
            <a:picLocks noChangeAspect="1"/>
          </p:cNvPicPr>
          <p:nvPr/>
        </p:nvPicPr>
        <p:blipFill>
          <a:blip r:embed="rId3">
            <a:extLst>
              <a:ext uri="{28A0092B-C50C-407E-A947-70E740481C1C}">
                <a14:useLocalDpi xmlns:a14="http://schemas.microsoft.com/office/drawing/2010/main" val="0"/>
              </a:ext>
            </a:extLst>
          </a:blip>
          <a:srcRect l="12056" t="14762" r="8711" b="19780"/>
          <a:stretch/>
        </p:blipFill>
        <p:spPr>
          <a:xfrm>
            <a:off x="513512" y="2115518"/>
            <a:ext cx="11128917" cy="2626964"/>
          </a:xfrm>
          <a:prstGeom prst="rect">
            <a:avLst/>
          </a:prstGeom>
        </p:spPr>
      </p:pic>
    </p:spTree>
    <p:extLst>
      <p:ext uri="{BB962C8B-B14F-4D97-AF65-F5344CB8AC3E}">
        <p14:creationId xmlns:p14="http://schemas.microsoft.com/office/powerpoint/2010/main" val="19264772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FF11-166E-1AAD-9025-99A13945CBE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8A90534-04F3-3ACF-0D0C-F2489EBB307A}"/>
              </a:ext>
            </a:extLst>
          </p:cNvPr>
          <p:cNvSpPr>
            <a:spLocks noGrp="1"/>
          </p:cNvSpPr>
          <p:nvPr>
            <p:ph type="title"/>
          </p:nvPr>
        </p:nvSpPr>
        <p:spPr/>
        <p:txBody>
          <a:bodyPr/>
          <a:lstStyle/>
          <a:p>
            <a:r>
              <a:rPr lang="fr-CH">
                <a:latin typeface="Century Gothic"/>
                <a:ea typeface="Open Sans"/>
                <a:cs typeface="Open Sans"/>
              </a:rPr>
              <a:t>An image </a:t>
            </a:r>
            <a:r>
              <a:rPr lang="fr-CH" err="1">
                <a:latin typeface="Century Gothic"/>
                <a:ea typeface="Open Sans"/>
                <a:cs typeface="Open Sans"/>
              </a:rPr>
              <a:t>is</a:t>
            </a:r>
            <a:r>
              <a:rPr lang="fr-CH">
                <a:latin typeface="Century Gothic"/>
                <a:ea typeface="Open Sans"/>
                <a:cs typeface="Open Sans"/>
              </a:rPr>
              <a:t> a 2D signal</a:t>
            </a:r>
            <a:endParaRPr lang="fr-FR"/>
          </a:p>
        </p:txBody>
      </p:sp>
      <p:sp>
        <p:nvSpPr>
          <p:cNvPr id="5" name="Footer Placeholder 4">
            <a:extLst>
              <a:ext uri="{FF2B5EF4-FFF2-40B4-BE49-F238E27FC236}">
                <a16:creationId xmlns:a16="http://schemas.microsoft.com/office/drawing/2014/main" id="{82BDD7E0-466E-8384-B40D-601028F41794}"/>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873DE50B-5378-7546-F67C-1C1D91132A0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lang="fr-FR"/>
          </a:p>
        </p:txBody>
      </p:sp>
      <p:pic>
        <p:nvPicPr>
          <p:cNvPr id="4" name="Picture 3" descr="A collage of a person in uniform&#10;&#10;Description automatically generated">
            <a:extLst>
              <a:ext uri="{FF2B5EF4-FFF2-40B4-BE49-F238E27FC236}">
                <a16:creationId xmlns:a16="http://schemas.microsoft.com/office/drawing/2014/main" id="{26F566B2-F7DB-438F-00DC-8AEC9F48E801}"/>
              </a:ext>
            </a:extLst>
          </p:cNvPr>
          <p:cNvPicPr>
            <a:picLocks noChangeAspect="1"/>
          </p:cNvPicPr>
          <p:nvPr/>
        </p:nvPicPr>
        <p:blipFill>
          <a:blip r:embed="rId3">
            <a:extLst>
              <a:ext uri="{28A0092B-C50C-407E-A947-70E740481C1C}">
                <a14:useLocalDpi xmlns:a14="http://schemas.microsoft.com/office/drawing/2010/main" val="0"/>
              </a:ext>
            </a:extLst>
          </a:blip>
          <a:srcRect t="11926" r="47147"/>
          <a:stretch/>
        </p:blipFill>
        <p:spPr>
          <a:xfrm>
            <a:off x="1340917" y="1728438"/>
            <a:ext cx="5026429" cy="4791821"/>
          </a:xfrm>
          <a:prstGeom prst="rect">
            <a:avLst/>
          </a:prstGeom>
        </p:spPr>
      </p:pic>
      <p:sp>
        <p:nvSpPr>
          <p:cNvPr id="2" name="Rectangle 1">
            <a:extLst>
              <a:ext uri="{FF2B5EF4-FFF2-40B4-BE49-F238E27FC236}">
                <a16:creationId xmlns:a16="http://schemas.microsoft.com/office/drawing/2014/main" id="{93B19424-2B42-C8DB-F855-529FE08EAAC1}"/>
              </a:ext>
            </a:extLst>
          </p:cNvPr>
          <p:cNvSpPr/>
          <p:nvPr/>
        </p:nvSpPr>
        <p:spPr>
          <a:xfrm>
            <a:off x="2999678" y="2308302"/>
            <a:ext cx="345688" cy="379141"/>
          </a:xfrm>
          <a:prstGeom prst="rect">
            <a:avLst/>
          </a:prstGeom>
          <a:noFill/>
          <a:ln w="38100">
            <a:solidFill>
              <a:srgbClr val="C00000"/>
            </a:solidFill>
          </a:ln>
        </p:spPr>
        <p:style>
          <a:lnRef idx="1">
            <a:schemeClr val="accent3"/>
          </a:lnRef>
          <a:fillRef idx="2">
            <a:schemeClr val="accent3"/>
          </a:fillRef>
          <a:effectRef idx="1">
            <a:schemeClr val="accent3"/>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sz="2000" b="1" err="1">
              <a:solidFill>
                <a:srgbClr val="7030A0"/>
              </a:solidFill>
              <a:latin typeface="Consolas" pitchFamily="49" charset="0"/>
            </a:endParaRPr>
          </a:p>
        </p:txBody>
      </p:sp>
      <p:cxnSp>
        <p:nvCxnSpPr>
          <p:cNvPr id="8" name="Straight Arrow Connector 7">
            <a:extLst>
              <a:ext uri="{FF2B5EF4-FFF2-40B4-BE49-F238E27FC236}">
                <a16:creationId xmlns:a16="http://schemas.microsoft.com/office/drawing/2014/main" id="{CB49A3FC-5F80-BE78-2DA0-CA4BBA6FF06D}"/>
              </a:ext>
            </a:extLst>
          </p:cNvPr>
          <p:cNvCxnSpPr/>
          <p:nvPr/>
        </p:nvCxnSpPr>
        <p:spPr>
          <a:xfrm>
            <a:off x="2865863" y="2308302"/>
            <a:ext cx="0" cy="546410"/>
          </a:xfrm>
          <a:prstGeom prst="straightConnector1">
            <a:avLst/>
          </a:prstGeom>
          <a:ln w="127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416EFE22-A535-8630-A5FF-8473AB64B0DF}"/>
              </a:ext>
            </a:extLst>
          </p:cNvPr>
          <p:cNvCxnSpPr>
            <a:cxnSpLocks/>
          </p:cNvCxnSpPr>
          <p:nvPr/>
        </p:nvCxnSpPr>
        <p:spPr>
          <a:xfrm>
            <a:off x="2999678" y="2152185"/>
            <a:ext cx="434898" cy="0"/>
          </a:xfrm>
          <a:prstGeom prst="straightConnector1">
            <a:avLst/>
          </a:prstGeom>
          <a:ln w="127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C7DB534-EB3C-D916-70B5-45F64633B952}"/>
              </a:ext>
            </a:extLst>
          </p:cNvPr>
          <p:cNvSpPr txBox="1"/>
          <p:nvPr/>
        </p:nvSpPr>
        <p:spPr>
          <a:xfrm>
            <a:off x="3044282" y="1894059"/>
            <a:ext cx="1424584" cy="30777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x</a:t>
            </a:r>
          </a:p>
        </p:txBody>
      </p:sp>
      <p:sp>
        <p:nvSpPr>
          <p:cNvPr id="13" name="TextBox 12">
            <a:extLst>
              <a:ext uri="{FF2B5EF4-FFF2-40B4-BE49-F238E27FC236}">
                <a16:creationId xmlns:a16="http://schemas.microsoft.com/office/drawing/2014/main" id="{C91C2548-54BC-8537-4126-A75C538B0A3D}"/>
              </a:ext>
            </a:extLst>
          </p:cNvPr>
          <p:cNvSpPr txBox="1"/>
          <p:nvPr/>
        </p:nvSpPr>
        <p:spPr>
          <a:xfrm>
            <a:off x="2633074" y="2393047"/>
            <a:ext cx="1424584" cy="30777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y</a:t>
            </a:r>
          </a:p>
        </p:txBody>
      </p:sp>
      <p:pic>
        <p:nvPicPr>
          <p:cNvPr id="16" name="Picture 15" descr="A graph of a graph&#10;&#10;Description automatically generated with medium confidence">
            <a:extLst>
              <a:ext uri="{FF2B5EF4-FFF2-40B4-BE49-F238E27FC236}">
                <a16:creationId xmlns:a16="http://schemas.microsoft.com/office/drawing/2014/main" id="{DEF18FC6-92AF-2E59-2A2C-E5CBFA13D6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135" y="2393047"/>
            <a:ext cx="3476833" cy="2536902"/>
          </a:xfrm>
          <a:prstGeom prst="rect">
            <a:avLst/>
          </a:prstGeom>
        </p:spPr>
      </p:pic>
      <p:sp>
        <p:nvSpPr>
          <p:cNvPr id="17" name="Rectangle 16">
            <a:extLst>
              <a:ext uri="{FF2B5EF4-FFF2-40B4-BE49-F238E27FC236}">
                <a16:creationId xmlns:a16="http://schemas.microsoft.com/office/drawing/2014/main" id="{403A6FD6-3D5B-356B-C749-F3834E9576C3}"/>
              </a:ext>
            </a:extLst>
          </p:cNvPr>
          <p:cNvSpPr/>
          <p:nvPr/>
        </p:nvSpPr>
        <p:spPr>
          <a:xfrm>
            <a:off x="7155366" y="2992426"/>
            <a:ext cx="672790" cy="1200428"/>
          </a:xfrm>
          <a:prstGeom prst="rect">
            <a:avLst/>
          </a:prstGeom>
          <a:noFill/>
          <a:ln w="38100">
            <a:solidFill>
              <a:srgbClr val="C00000"/>
            </a:solidFill>
          </a:ln>
        </p:spPr>
        <p:style>
          <a:lnRef idx="1">
            <a:schemeClr val="accent3"/>
          </a:lnRef>
          <a:fillRef idx="2">
            <a:schemeClr val="accent3"/>
          </a:fillRef>
          <a:effectRef idx="1">
            <a:schemeClr val="accent3"/>
          </a:effectRef>
          <a:fontRef idx="minor">
            <a:schemeClr val="dk1"/>
          </a:fontRef>
        </p:style>
        <p:txBody>
          <a:bodyPr vert="horz" wrap="square" lIns="90000" rIns="90000" rtlCol="0" anchor="ctr" anchorCtr="1">
            <a:spAutoFit/>
          </a:bodyPr>
          <a:lstStyle/>
          <a:p>
            <a:pPr marL="383322" indent="-293764" algn="ct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sz="2000" b="1" err="1">
              <a:solidFill>
                <a:srgbClr val="7030A0"/>
              </a:solidFill>
              <a:latin typeface="Consolas" pitchFamily="49" charset="0"/>
            </a:endParaRPr>
          </a:p>
        </p:txBody>
      </p:sp>
      <p:cxnSp>
        <p:nvCxnSpPr>
          <p:cNvPr id="19" name="Straight Arrow Connector 18">
            <a:extLst>
              <a:ext uri="{FF2B5EF4-FFF2-40B4-BE49-F238E27FC236}">
                <a16:creationId xmlns:a16="http://schemas.microsoft.com/office/drawing/2014/main" id="{3B81F572-994B-B171-98F1-F3BDBEC5DD73}"/>
              </a:ext>
            </a:extLst>
          </p:cNvPr>
          <p:cNvCxnSpPr>
            <a:cxnSpLocks/>
          </p:cNvCxnSpPr>
          <p:nvPr/>
        </p:nvCxnSpPr>
        <p:spPr>
          <a:xfrm>
            <a:off x="7155366" y="4312584"/>
            <a:ext cx="854101" cy="0"/>
          </a:xfrm>
          <a:prstGeom prst="straightConnector1">
            <a:avLst/>
          </a:prstGeom>
          <a:ln w="127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CECFD090-480E-D628-EDF4-37BADE5F6438}"/>
              </a:ext>
            </a:extLst>
          </p:cNvPr>
          <p:cNvSpPr txBox="1"/>
          <p:nvPr/>
        </p:nvSpPr>
        <p:spPr>
          <a:xfrm>
            <a:off x="7093562" y="2711975"/>
            <a:ext cx="1424584" cy="30777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x</a:t>
            </a:r>
          </a:p>
        </p:txBody>
      </p:sp>
      <p:sp>
        <p:nvSpPr>
          <p:cNvPr id="22" name="TextBox 21">
            <a:extLst>
              <a:ext uri="{FF2B5EF4-FFF2-40B4-BE49-F238E27FC236}">
                <a16:creationId xmlns:a16="http://schemas.microsoft.com/office/drawing/2014/main" id="{08B89FB6-58D0-DE0E-2A22-5501D3A814B4}"/>
              </a:ext>
            </a:extLst>
          </p:cNvPr>
          <p:cNvSpPr txBox="1"/>
          <p:nvPr/>
        </p:nvSpPr>
        <p:spPr>
          <a:xfrm>
            <a:off x="7133064" y="4941100"/>
            <a:ext cx="2954100" cy="307777"/>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(where here your x is time)</a:t>
            </a:r>
          </a:p>
        </p:txBody>
      </p:sp>
      <p:sp>
        <p:nvSpPr>
          <p:cNvPr id="23" name="TextBox 22">
            <a:extLst>
              <a:ext uri="{FF2B5EF4-FFF2-40B4-BE49-F238E27FC236}">
                <a16:creationId xmlns:a16="http://schemas.microsoft.com/office/drawing/2014/main" id="{60B27EDD-FCA7-CD38-E7F5-16C2F5D2321F}"/>
              </a:ext>
            </a:extLst>
          </p:cNvPr>
          <p:cNvSpPr txBox="1"/>
          <p:nvPr/>
        </p:nvSpPr>
        <p:spPr>
          <a:xfrm>
            <a:off x="2991816" y="5409928"/>
            <a:ext cx="2383072" cy="738664"/>
          </a:xfrm>
          <a:prstGeom prst="rect">
            <a:avLst/>
          </a:prstGeom>
          <a:noFill/>
        </p:spPr>
        <p:txBody>
          <a:bodyPr wrap="square" rtlCol="0">
            <a:spAutoFit/>
          </a:bodyPr>
          <a:lstStyle/>
          <a:p>
            <a:pPr algn="just"/>
            <a:r>
              <a:rPr lang="en-US" sz="1400">
                <a:latin typeface="Open Sans" panose="020B0606030504020204" pitchFamily="34" charset="0"/>
                <a:ea typeface="Open Sans" panose="020B0606030504020204" pitchFamily="34" charset="0"/>
                <a:cs typeface="Open Sans" panose="020B0606030504020204" pitchFamily="34" charset="0"/>
              </a:rPr>
              <a:t>We investigate spatial relationships between pixels</a:t>
            </a:r>
          </a:p>
        </p:txBody>
      </p:sp>
    </p:spTree>
    <p:extLst>
      <p:ext uri="{BB962C8B-B14F-4D97-AF65-F5344CB8AC3E}">
        <p14:creationId xmlns:p14="http://schemas.microsoft.com/office/powerpoint/2010/main" val="33744795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47425-7B70-6C77-E19F-A9BEA709F6A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9E4980D-613E-175F-121C-820E2AD2B733}"/>
              </a:ext>
            </a:extLst>
          </p:cNvPr>
          <p:cNvSpPr>
            <a:spLocks noGrp="1"/>
          </p:cNvSpPr>
          <p:nvPr>
            <p:ph type="title"/>
          </p:nvPr>
        </p:nvSpPr>
        <p:spPr/>
        <p:txBody>
          <a:bodyPr/>
          <a:lstStyle/>
          <a:p>
            <a:r>
              <a:rPr lang="fr-CH">
                <a:latin typeface="Century Gothic"/>
                <a:ea typeface="Open Sans"/>
                <a:cs typeface="Open Sans"/>
              </a:rPr>
              <a:t>2. NOISE</a:t>
            </a:r>
            <a:endParaRPr lang="fr-CH"/>
          </a:p>
        </p:txBody>
      </p:sp>
      <p:sp>
        <p:nvSpPr>
          <p:cNvPr id="5" name="Footer Placeholder 4">
            <a:extLst>
              <a:ext uri="{FF2B5EF4-FFF2-40B4-BE49-F238E27FC236}">
                <a16:creationId xmlns:a16="http://schemas.microsoft.com/office/drawing/2014/main" id="{18DE3D03-9308-787D-6AD1-4165E135FF75}"/>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Espace réservé du numéro de diapositive 3">
            <a:extLst>
              <a:ext uri="{FF2B5EF4-FFF2-40B4-BE49-F238E27FC236}">
                <a16:creationId xmlns:a16="http://schemas.microsoft.com/office/drawing/2014/main" id="{FD5EEDEC-0B41-E49B-539E-152755BD0B8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lang="fr-FR"/>
          </a:p>
        </p:txBody>
      </p:sp>
    </p:spTree>
    <p:extLst>
      <p:ext uri="{BB962C8B-B14F-4D97-AF65-F5344CB8AC3E}">
        <p14:creationId xmlns:p14="http://schemas.microsoft.com/office/powerpoint/2010/main" val="24377480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à coins arrondis 6">
            <a:extLst>
              <a:ext uri="{FF2B5EF4-FFF2-40B4-BE49-F238E27FC236}">
                <a16:creationId xmlns:a16="http://schemas.microsoft.com/office/drawing/2014/main" id="{CF3D992E-471D-E0F5-7408-DAC4A307B90D}"/>
              </a:ext>
            </a:extLst>
          </p:cNvPr>
          <p:cNvSpPr/>
          <p:nvPr/>
        </p:nvSpPr>
        <p:spPr>
          <a:xfrm>
            <a:off x="666093" y="1196000"/>
            <a:ext cx="5772426" cy="1513333"/>
          </a:xfrm>
          <a:prstGeom prst="roundRect">
            <a:avLst/>
          </a:prstGeom>
        </p:spPr>
        <p:style>
          <a:lnRef idx="2">
            <a:schemeClr val="accent1"/>
          </a:lnRef>
          <a:fillRef idx="1">
            <a:schemeClr val="lt1"/>
          </a:fillRef>
          <a:effectRef idx="0">
            <a:schemeClr val="accent1"/>
          </a:effectRef>
          <a:fontRef idx="minor">
            <a:schemeClr val="dk1"/>
          </a:fontRef>
        </p:style>
        <p:txBody>
          <a:bodyPr vert="horz" wrap="square" lIns="90000" rIns="90000" rtlCol="0" anchor="ctr" anchorCtr="1">
            <a:noAutofit/>
          </a:bodyPr>
          <a:lstStyle/>
          <a:p>
            <a:pPr marL="914400" lvl="1" indent="-457200">
              <a:buFont typeface="Arial" panose="020B0604020202020204" pitchFamily="34" charset="0"/>
              <a:buChar char="•"/>
            </a:pPr>
            <a:endParaRPr lang="en-US" sz="1600">
              <a:solidFill>
                <a:srgbClr val="4F81BD"/>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endParaRPr lang="en-US" sz="1600">
              <a:solidFill>
                <a:schemeClr val="tx1"/>
              </a:solidFill>
              <a:latin typeface="Open Sans" pitchFamily="2" charset="0"/>
              <a:ea typeface="Open Sans" pitchFamily="2" charset="0"/>
              <a:cs typeface="Open Sans" pitchFamily="2" charset="0"/>
            </a:endParaRPr>
          </a:p>
        </p:txBody>
      </p:sp>
      <p:sp>
        <p:nvSpPr>
          <p:cNvPr id="7" name="Title 6">
            <a:extLst>
              <a:ext uri="{FF2B5EF4-FFF2-40B4-BE49-F238E27FC236}">
                <a16:creationId xmlns:a16="http://schemas.microsoft.com/office/drawing/2014/main" id="{9C9DFAEB-B0F2-5487-CD0E-2A20F5D6BEAD}"/>
              </a:ext>
            </a:extLst>
          </p:cNvPr>
          <p:cNvSpPr>
            <a:spLocks noGrp="1"/>
          </p:cNvSpPr>
          <p:nvPr>
            <p:ph type="title"/>
          </p:nvPr>
        </p:nvSpPr>
        <p:spPr/>
        <p:txBody>
          <a:bodyPr/>
          <a:lstStyle/>
          <a:p>
            <a:r>
              <a:rPr lang="fr-CH">
                <a:latin typeface="Century Gothic"/>
                <a:ea typeface="Open Sans"/>
                <a:cs typeface="Open Sans"/>
              </a:rPr>
              <a:t>Noise in an image</a:t>
            </a:r>
            <a:endParaRPr lang="fr-FR"/>
          </a:p>
        </p:txBody>
      </p:sp>
      <p:sp>
        <p:nvSpPr>
          <p:cNvPr id="5" name="Footer Placeholder 4">
            <a:extLst>
              <a:ext uri="{FF2B5EF4-FFF2-40B4-BE49-F238E27FC236}">
                <a16:creationId xmlns:a16="http://schemas.microsoft.com/office/drawing/2014/main" id="{7F33285D-69A6-B6BD-2AEC-A7391DD52B26}"/>
              </a:ext>
            </a:extLst>
          </p:cNvPr>
          <p:cNvSpPr>
            <a:spLocks noGrp="1"/>
          </p:cNvSpPr>
          <p:nvPr>
            <p:ph type="ftr" sz="quarter" idx="3"/>
          </p:nvPr>
        </p:nvSpPr>
        <p:spPr/>
        <p:txBody>
          <a:bodyPr/>
          <a:lstStyle/>
          <a:p>
            <a:r>
              <a:rPr kumimoji="0" lang="en-US"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Cours 8. Image Processing</a:t>
            </a:r>
            <a:endParaRPr kumimoji="0" lang="fr-FR" sz="1000" b="0" i="0" u="none" strike="noStrike" kern="1200" cap="none" spc="0" normalizeH="0" baseline="0" noProof="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Espace réservé du numéro de diapositive 2">
            <a:extLst>
              <a:ext uri="{FF2B5EF4-FFF2-40B4-BE49-F238E27FC236}">
                <a16:creationId xmlns:a16="http://schemas.microsoft.com/office/drawing/2014/main" id="{A1927D06-B501-9A75-F7D9-04FAD8E3410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40C7-4060-4381-887A-2EF827EF70EC}" type="slidenum">
              <a:rPr kumimoji="0" lang="fr-CH" sz="1000" b="0" i="0" u="none" strike="noStrike" kern="1200" cap="none" spc="0" normalizeH="0" baseline="0" noProof="0" smtClean="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lang="fr-FR"/>
          </a:p>
        </p:txBody>
      </p:sp>
      <p:sp>
        <p:nvSpPr>
          <p:cNvPr id="6" name="TextBox 5">
            <a:extLst>
              <a:ext uri="{FF2B5EF4-FFF2-40B4-BE49-F238E27FC236}">
                <a16:creationId xmlns:a16="http://schemas.microsoft.com/office/drawing/2014/main" id="{5CBAA8D7-6A8F-9A36-DE2C-45836661963B}"/>
              </a:ext>
            </a:extLst>
          </p:cNvPr>
          <p:cNvSpPr txBox="1"/>
          <p:nvPr/>
        </p:nvSpPr>
        <p:spPr>
          <a:xfrm>
            <a:off x="830192" y="1238713"/>
            <a:ext cx="5265808" cy="2092881"/>
          </a:xfrm>
          <a:prstGeom prst="rect">
            <a:avLst/>
          </a:prstGeom>
          <a:noFill/>
        </p:spPr>
        <p:txBody>
          <a:bodyPr wrap="square">
            <a:spAutoFit/>
          </a:bodyPr>
          <a:lstStyle/>
          <a:p>
            <a:endParaRPr sz="1400"/>
          </a:p>
          <a:p>
            <a:r>
              <a:rPr lang="en-GB" sz="1400" b="1">
                <a:solidFill>
                  <a:srgbClr val="FF0000"/>
                </a:solidFill>
              </a:rPr>
              <a:t>Noise:</a:t>
            </a:r>
            <a:r>
              <a:rPr lang="en-GB" sz="1400" b="1">
                <a:solidFill>
                  <a:srgbClr val="C00000"/>
                </a:solidFill>
              </a:rPr>
              <a:t> </a:t>
            </a:r>
            <a:r>
              <a:rPr lang="en-GB" sz="1400"/>
              <a:t>as for 1D signal, noise is a variation that perturbs the signal clarity (or message that the image conveys), so it makes the interpretation harder. </a:t>
            </a:r>
          </a:p>
          <a:p>
            <a:endParaRPr lang="en-GB" sz="1400"/>
          </a:p>
          <a:p>
            <a:r>
              <a:rPr lang="en-GB" sz="1400" b="1">
                <a:solidFill>
                  <a:srgbClr val="FF0000"/>
                </a:solidFill>
              </a:rPr>
              <a:t>Filtering: </a:t>
            </a:r>
            <a:r>
              <a:rPr lang="en-GB" sz="1400"/>
              <a:t>clean the noise.</a:t>
            </a:r>
          </a:p>
          <a:p>
            <a:endParaRPr lang="en-GB" sz="1400"/>
          </a:p>
          <a:p>
            <a:br>
              <a:rPr lang="en-GB" sz="1400"/>
            </a:br>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A person in a uniform and hat&#10;&#10;Description automatically generated">
            <a:extLst>
              <a:ext uri="{FF2B5EF4-FFF2-40B4-BE49-F238E27FC236}">
                <a16:creationId xmlns:a16="http://schemas.microsoft.com/office/drawing/2014/main" id="{AB92A9FF-5B88-D3AB-563F-239A3D385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54" y="3097498"/>
            <a:ext cx="10815754" cy="2412336"/>
          </a:xfrm>
          <a:prstGeom prst="rect">
            <a:avLst/>
          </a:prstGeom>
        </p:spPr>
      </p:pic>
    </p:spTree>
    <p:extLst>
      <p:ext uri="{BB962C8B-B14F-4D97-AF65-F5344CB8AC3E}">
        <p14:creationId xmlns:p14="http://schemas.microsoft.com/office/powerpoint/2010/main" val="3257727567"/>
      </p:ext>
    </p:extLst>
  </p:cSld>
  <p:clrMapOvr>
    <a:masterClrMapping/>
  </p:clrMapOvr>
  <p:transition>
    <p:fade/>
  </p:transition>
</p:sld>
</file>

<file path=ppt/theme/theme1.xml><?xml version="1.0" encoding="utf-8"?>
<a:theme xmlns:a="http://schemas.openxmlformats.org/drawingml/2006/main" name="5_HEVS Templat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0033B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vert="horz" wrap="square" lIns="90000" rIns="90000" rtlCol="0" anchor="ctr" anchorCtr="1">
        <a:spAutoFit/>
      </a:bodyPr>
      <a:lstStyle>
        <a:defPPr marL="383322" indent="-293764">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sz="2000" b="1" dirty="0" err="1" smtClean="0">
            <a:solidFill>
              <a:srgbClr val="7030A0"/>
            </a:solidFill>
            <a:latin typeface="Consolas" pitchFamily="49" charset="0"/>
          </a:defRPr>
        </a:defPPr>
      </a:lstStyle>
      <a:style>
        <a:lnRef idx="1">
          <a:schemeClr val="accent3"/>
        </a:lnRef>
        <a:fillRef idx="2">
          <a:schemeClr val="accent3"/>
        </a:fillRef>
        <a:effectRef idx="1">
          <a:schemeClr val="accent3"/>
        </a:effectRef>
        <a:fontRef idx="minor">
          <a:schemeClr val="dk1"/>
        </a:fontRef>
      </a:style>
    </a:spDef>
    <a:lnDef>
      <a:spPr>
        <a:ln w="12700">
          <a:tailEnd type="arrow"/>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67800f0-a197-48df-b3d8-63ad447b0afe">
      <Terms xmlns="http://schemas.microsoft.com/office/infopath/2007/PartnerControls"/>
    </lcf76f155ced4ddcb4097134ff3c332f>
    <TaxCatchAll xmlns="e7634316-75c5-4675-ae1f-8517fcbfe30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BAE827F9E369F47BA44DF5D5B04C2CA" ma:contentTypeVersion="11" ma:contentTypeDescription="Create a new document." ma:contentTypeScope="" ma:versionID="03e17c8922b6d5bf4cecd24377277bc5">
  <xsd:schema xmlns:xsd="http://www.w3.org/2001/XMLSchema" xmlns:xs="http://www.w3.org/2001/XMLSchema" xmlns:p="http://schemas.microsoft.com/office/2006/metadata/properties" xmlns:ns2="e7634316-75c5-4675-ae1f-8517fcbfe30d" xmlns:ns3="867800f0-a197-48df-b3d8-63ad447b0afe" targetNamespace="http://schemas.microsoft.com/office/2006/metadata/properties" ma:root="true" ma:fieldsID="3303788b4f0c212fb40e84976d03ebac" ns2:_="" ns3:_="">
    <xsd:import namespace="e7634316-75c5-4675-ae1f-8517fcbfe30d"/>
    <xsd:import namespace="867800f0-a197-48df-b3d8-63ad447b0af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34316-75c5-4675-ae1f-8517fcbfe30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6bb7a529-b375-480f-bbfb-7cebc201035f}" ma:internalName="TaxCatchAll" ma:showField="CatchAllData" ma:web="e7634316-75c5-4675-ae1f-8517fcbfe30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67800f0-a197-48df-b3d8-63ad447b0a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5965820-1b97-4994-ad5a-2b1f2cea3fcc"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6CA7C3-5467-41A0-A6A5-CAC955E7D149}">
  <ds:schemaRefs>
    <ds:schemaRef ds:uri="http://schemas.microsoft.com/sharepoint/v3/contenttype/forms"/>
  </ds:schemaRefs>
</ds:datastoreItem>
</file>

<file path=customXml/itemProps2.xml><?xml version="1.0" encoding="utf-8"?>
<ds:datastoreItem xmlns:ds="http://schemas.openxmlformats.org/officeDocument/2006/customXml" ds:itemID="{F759E773-22B4-4E72-98E9-9A972373B22D}">
  <ds:schemaRefs>
    <ds:schemaRef ds:uri="867800f0-a197-48df-b3d8-63ad447b0afe"/>
    <ds:schemaRef ds:uri="e7634316-75c5-4675-ae1f-8517fcbfe3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BB7FC8D-7259-4904-9AF9-0B3C9A92968E}">
  <ds:schemaRefs>
    <ds:schemaRef ds:uri="867800f0-a197-48df-b3d8-63ad447b0afe"/>
    <ds:schemaRef ds:uri="e7634316-75c5-4675-ae1f-8517fcbfe3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28</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5_HEVS Template</vt:lpstr>
      <vt:lpstr>PowerPoint Presentation</vt:lpstr>
      <vt:lpstr>PowerPoint Presentation</vt:lpstr>
      <vt:lpstr>1. Introduction to images</vt:lpstr>
      <vt:lpstr>An image is a 2D signal</vt:lpstr>
      <vt:lpstr>An image is a 2D signal: greyscale</vt:lpstr>
      <vt:lpstr>An image is a 2D signal: RGB image</vt:lpstr>
      <vt:lpstr>An image is a 2D signal</vt:lpstr>
      <vt:lpstr>2. NOISE</vt:lpstr>
      <vt:lpstr>Noise in an image</vt:lpstr>
      <vt:lpstr>Gaussian Noise in an image</vt:lpstr>
      <vt:lpstr>Salt and Pepper Noise in an image</vt:lpstr>
      <vt:lpstr>3. Filtering in the spatial domain</vt:lpstr>
      <vt:lpstr>Image preprocessing techniques in the spatial domain</vt:lpstr>
      <vt:lpstr>Smoothing filtering (low-pass filtering): mean filtering</vt:lpstr>
      <vt:lpstr>Smoothing filtering (low-pass filtering): Gaussian filtering. It is also a noise reduction filtering</vt:lpstr>
      <vt:lpstr>Sharpening filtering (high-pass filtering): Gradient</vt:lpstr>
      <vt:lpstr>Sharpening filtering (high-pass filtering): Gradient</vt:lpstr>
      <vt:lpstr>Sharpening filtering (high-pass filtering): Laplacian</vt:lpstr>
      <vt:lpstr>Contrast enhancement via histogram equalization</vt:lpstr>
      <vt:lpstr>Image preprocessing techniques: enhancement</vt:lpstr>
      <vt:lpstr>4. Filtering in the frequency domain</vt:lpstr>
      <vt:lpstr>Frequency domain analysis: recap FT on images</vt:lpstr>
      <vt:lpstr>Low-pass and high-pass filtering (here high-pass)</vt:lpstr>
      <vt:lpstr>Code break (20 minutes)</vt:lpstr>
      <vt:lpstr>Code break (20 minutes)</vt:lpstr>
      <vt:lpstr>PowerPoint Presentation</vt:lpstr>
      <vt:lpstr>Spatial vs. Frequency domain processing comparison</vt:lpstr>
      <vt:lpstr>5. Features extraction</vt:lpstr>
      <vt:lpstr>What does it mean</vt:lpstr>
      <vt:lpstr>Segmentation</vt:lpstr>
      <vt:lpstr>Gabor filters: extracting orientation</vt:lpstr>
      <vt:lpstr>Gabor filters: extracting orientation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ISC course</dc:title>
  <dc:creator>Pierre-André Mudry</dc:creator>
  <cp:keywords>ISC</cp:keywords>
  <cp:revision>1</cp:revision>
  <dcterms:created xsi:type="dcterms:W3CDTF">2020-02-18T12:13:53Z</dcterms:created>
  <dcterms:modified xsi:type="dcterms:W3CDTF">2024-11-25T14:22:32Z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0x0101007BAE827F9E369F47BA44DF5D5B04C2CA</vt:lpwstr>
  </property>
</Properties>
</file>